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98" r:id="rId2"/>
    <p:sldMasterId id="2147483696" r:id="rId3"/>
    <p:sldMasterId id="2147483697" r:id="rId4"/>
  </p:sld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Lst>
  <p:sldSz cx="18288000" cy="10287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B719"/>
    <a:srgbClr val="DFB44E"/>
    <a:srgbClr val="E7B2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23745"/>
    <p:restoredTop sz="94694"/>
  </p:normalViewPr>
  <p:slideViewPr>
    <p:cSldViewPr snapToGrid="0">
      <p:cViewPr varScale="1">
        <p:scale>
          <a:sx n="60" d="100"/>
          <a:sy n="60" d="100"/>
        </p:scale>
        <p:origin x="216" y="10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Relationship Id="rId31" Type="http://schemas.openxmlformats.org/officeDocument/2006/relationships/slide" Target="slides/slide23.xml"/><Relationship Id="rId32" Type="http://schemas.openxmlformats.org/officeDocument/2006/relationships/slide" Target="slides/slide24.xml"/><Relationship Id="rId33" Type="http://schemas.openxmlformats.org/officeDocument/2006/relationships/slide" Target="slides/slide25.xml"/><Relationship Id="rId34" Type="http://schemas.openxmlformats.org/officeDocument/2006/relationships/slide" Target="slides/slide26.xml"/><Relationship Id="rId35" Type="http://schemas.openxmlformats.org/officeDocument/2006/relationships/slide" Target="slides/slide27.xml"/><Relationship Id="rId36" Type="http://schemas.openxmlformats.org/officeDocument/2006/relationships/slide" Target="slides/slide28.xml"/><Relationship Id="rId37" Type="http://schemas.openxmlformats.org/officeDocument/2006/relationships/slide" Target="slides/slide29.xml"/><Relationship Id="rId38" Type="http://schemas.openxmlformats.org/officeDocument/2006/relationships/slide" Target="slides/slide30.xml"/><Relationship Id="rId39" Type="http://schemas.openxmlformats.org/officeDocument/2006/relationships/slide" Target="slides/slide31.xml"/><Relationship Id="rId40" Type="http://schemas.openxmlformats.org/officeDocument/2006/relationships/slide" Target="slides/slide32.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hite_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15A85-2A9A-8CA1-2E05-121B8A548F09}"/>
              </a:ext>
            </a:extLst>
          </p:cNvPr>
          <p:cNvSpPr>
            <a:spLocks noGrp="1"/>
          </p:cNvSpPr>
          <p:nvPr>
            <p:ph type="title"/>
          </p:nvPr>
        </p:nvSpPr>
        <p:spPr/>
        <p:txBody>
          <a:bodyPr/>
          <a:lstStyle/>
          <a:p>
            <a:r>
              <a:rPr lang="en-US"/>
              <a:t>Click to edit Master title style</a:t>
            </a:r>
          </a:p>
        </p:txBody>
      </p:sp>
      <p:sp>
        <p:nvSpPr>
          <p:cNvPr id="6" name="Text Placeholder 3">
            <a:extLst>
              <a:ext uri="{FF2B5EF4-FFF2-40B4-BE49-F238E27FC236}">
                <a16:creationId xmlns:a16="http://schemas.microsoft.com/office/drawing/2014/main" id="{73BC2935-3099-1E7B-64D0-BE6EF7BE048C}"/>
              </a:ext>
            </a:extLst>
          </p:cNvPr>
          <p:cNvSpPr>
            <a:spLocks noGrp="1"/>
          </p:cNvSpPr>
          <p:nvPr>
            <p:ph idx="1" hasCustomPrompt="1"/>
          </p:nvPr>
        </p:nvSpPr>
        <p:spPr>
          <a:xfrm>
            <a:off x="1257300" y="2286000"/>
            <a:ext cx="15773400" cy="6527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467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Gold_Quote">
    <p:spTree>
      <p:nvGrpSpPr>
        <p:cNvPr id="1" name=""/>
        <p:cNvGrpSpPr/>
        <p:nvPr/>
      </p:nvGrpSpPr>
      <p:grpSpPr>
        <a:xfrm>
          <a:off x="0" y="0"/>
          <a:ext cx="0" cy="0"/>
          <a:chOff x="0" y="0"/>
          <a:chExt cx="0" cy="0"/>
        </a:xfrm>
      </p:grpSpPr>
      <p:sp>
        <p:nvSpPr>
          <p:cNvPr id="10" name="Text Placeholder 4">
            <a:extLst>
              <a:ext uri="{FF2B5EF4-FFF2-40B4-BE49-F238E27FC236}">
                <a16:creationId xmlns:a16="http://schemas.microsoft.com/office/drawing/2014/main" id="{1878672A-332D-6365-7C5A-0711DF505181}"/>
              </a:ext>
            </a:extLst>
          </p:cNvPr>
          <p:cNvSpPr>
            <a:spLocks noGrp="1"/>
          </p:cNvSpPr>
          <p:nvPr>
            <p:ph type="body" sz="quarter" idx="10"/>
          </p:nvPr>
        </p:nvSpPr>
        <p:spPr>
          <a:xfrm>
            <a:off x="0" y="3217260"/>
            <a:ext cx="18288000" cy="482633"/>
          </a:xfrm>
          <a:prstGeom prst="rect">
            <a:avLst/>
          </a:prstGeom>
        </p:spPr>
        <p:txBody>
          <a:bodyPr anchor="ctr" anchorCtr="0">
            <a:spAutoFit/>
          </a:bodyPr>
          <a:lstStyle>
            <a:lvl1pPr algn="ctr">
              <a:buNone/>
              <a:defRPr/>
            </a:lvl1pPr>
          </a:lstStyle>
          <a:p>
            <a:pPr lvl="0"/>
            <a:r>
              <a:rPr lang="en-US" dirty="0"/>
              <a:t>Click to edit Master text styles</a:t>
            </a:r>
          </a:p>
        </p:txBody>
      </p:sp>
    </p:spTree>
    <p:extLst>
      <p:ext uri="{BB962C8B-B14F-4D97-AF65-F5344CB8AC3E}">
        <p14:creationId xmlns:p14="http://schemas.microsoft.com/office/powerpoint/2010/main" val="8654171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Gold_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9C3E0080-AB74-8A1A-1898-3490C4DB8D26}"/>
              </a:ext>
            </a:extLst>
          </p:cNvPr>
          <p:cNvSpPr>
            <a:spLocks noGrp="1"/>
          </p:cNvSpPr>
          <p:nvPr>
            <p:ph type="pic" sz="quarter" idx="10"/>
          </p:nvPr>
        </p:nvSpPr>
        <p:spPr>
          <a:xfrm>
            <a:off x="0" y="0"/>
            <a:ext cx="18288000" cy="10287000"/>
          </a:xfrm>
          <a:prstGeom prst="rect">
            <a:avLst/>
          </a:prstGeom>
        </p:spPr>
        <p:txBody>
          <a:bodyPr/>
          <a:lstStyle/>
          <a:p>
            <a:endParaRPr lang="en-US"/>
          </a:p>
        </p:txBody>
      </p:sp>
    </p:spTree>
    <p:extLst>
      <p:ext uri="{BB962C8B-B14F-4D97-AF65-F5344CB8AC3E}">
        <p14:creationId xmlns:p14="http://schemas.microsoft.com/office/powerpoint/2010/main" val="42559346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Gold_Photo_Headline">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79FD82D0-6821-AE44-3C77-DDDE879F7639}"/>
              </a:ext>
            </a:extLst>
          </p:cNvPr>
          <p:cNvSpPr>
            <a:spLocks noGrp="1"/>
          </p:cNvSpPr>
          <p:nvPr>
            <p:ph type="pic" sz="quarter" idx="10"/>
          </p:nvPr>
        </p:nvSpPr>
        <p:spPr>
          <a:xfrm>
            <a:off x="0" y="1929818"/>
            <a:ext cx="18288000" cy="8357182"/>
          </a:xfrm>
          <a:prstGeom prst="rect">
            <a:avLst/>
          </a:prstGeom>
        </p:spPr>
        <p:txBody>
          <a:bodyPr/>
          <a:lstStyle/>
          <a:p>
            <a:endParaRPr lang="en-US"/>
          </a:p>
        </p:txBody>
      </p:sp>
      <p:sp>
        <p:nvSpPr>
          <p:cNvPr id="6" name="Title 5">
            <a:extLst>
              <a:ext uri="{FF2B5EF4-FFF2-40B4-BE49-F238E27FC236}">
                <a16:creationId xmlns:a16="http://schemas.microsoft.com/office/drawing/2014/main" id="{2C8E3B6D-9164-2357-FA66-BD7117CD86A2}"/>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866502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rches_Title">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A10A119-4030-54BC-AF12-E348375BCE0C}"/>
              </a:ext>
            </a:extLst>
          </p:cNvPr>
          <p:cNvSpPr>
            <a:spLocks noGrp="1"/>
          </p:cNvSpPr>
          <p:nvPr>
            <p:ph sz="quarter" idx="10"/>
          </p:nvPr>
        </p:nvSpPr>
        <p:spPr>
          <a:xfrm>
            <a:off x="6230938" y="6315740"/>
            <a:ext cx="10653712" cy="701010"/>
          </a:xfrm>
          <a:prstGeom prst="rect">
            <a:avLst/>
          </a:prstGeom>
        </p:spPr>
        <p:txBody>
          <a:bodyPr/>
          <a:lstStyle>
            <a:lvl1pPr>
              <a:buNone/>
              <a:defRPr sz="4800" b="1" i="0">
                <a:latin typeface="Helvetica Neue Condensed Black" panose="02000503000000020004" pitchFamily="2" charset="0"/>
                <a:ea typeface="Helvetica Neue Condensed Black" panose="02000503000000020004" pitchFamily="2" charset="0"/>
                <a:cs typeface="Helvetica Neue Condensed Black" panose="02000503000000020004" pitchFamily="2" charset="0"/>
              </a:defRPr>
            </a:lvl1pPr>
          </a:lstStyle>
          <a:p>
            <a:pPr lvl="0"/>
            <a:r>
              <a:rPr lang="en-US" dirty="0"/>
              <a:t>Click to edit Master text styles</a:t>
            </a:r>
          </a:p>
        </p:txBody>
      </p:sp>
      <p:sp>
        <p:nvSpPr>
          <p:cNvPr id="7" name="Text Placeholder 6">
            <a:extLst>
              <a:ext uri="{FF2B5EF4-FFF2-40B4-BE49-F238E27FC236}">
                <a16:creationId xmlns:a16="http://schemas.microsoft.com/office/drawing/2014/main" id="{95844C2C-8409-D7D6-1F3C-BE5690E83C75}"/>
              </a:ext>
            </a:extLst>
          </p:cNvPr>
          <p:cNvSpPr>
            <a:spLocks noGrp="1"/>
          </p:cNvSpPr>
          <p:nvPr>
            <p:ph type="body" sz="quarter" idx="11"/>
          </p:nvPr>
        </p:nvSpPr>
        <p:spPr>
          <a:xfrm>
            <a:off x="6230938" y="7208838"/>
            <a:ext cx="7824787" cy="511175"/>
          </a:xfrm>
          <a:prstGeom prst="rect">
            <a:avLst/>
          </a:prstGeom>
        </p:spPr>
        <p:txBody>
          <a:bodyPr/>
          <a:lstStyle>
            <a:lvl1pPr>
              <a:buNone/>
              <a:defRPr sz="2400" b="0" i="0">
                <a:latin typeface="Helvetica Neue Light" panose="02000403000000020004" pitchFamily="2" charset="0"/>
                <a:ea typeface="Helvetica Neue Light" panose="02000403000000020004" pitchFamily="2" charset="0"/>
              </a:defRPr>
            </a:lvl1pPr>
          </a:lstStyle>
          <a:p>
            <a:pPr lvl="0"/>
            <a:r>
              <a:rPr lang="en-US" dirty="0"/>
              <a:t>Click to edit Master text styles</a:t>
            </a:r>
          </a:p>
        </p:txBody>
      </p:sp>
      <p:sp>
        <p:nvSpPr>
          <p:cNvPr id="9" name="Text Placeholder 8">
            <a:extLst>
              <a:ext uri="{FF2B5EF4-FFF2-40B4-BE49-F238E27FC236}">
                <a16:creationId xmlns:a16="http://schemas.microsoft.com/office/drawing/2014/main" id="{A0F2381C-12EC-58EF-C5A9-C7550FC4BC68}"/>
              </a:ext>
            </a:extLst>
          </p:cNvPr>
          <p:cNvSpPr>
            <a:spLocks noGrp="1"/>
          </p:cNvSpPr>
          <p:nvPr>
            <p:ph type="body" sz="quarter" idx="12"/>
          </p:nvPr>
        </p:nvSpPr>
        <p:spPr>
          <a:xfrm>
            <a:off x="6230938" y="7720013"/>
            <a:ext cx="5018087" cy="530225"/>
          </a:xfrm>
          <a:prstGeom prst="rect">
            <a:avLst/>
          </a:prstGeom>
        </p:spPr>
        <p:txBody>
          <a:bodyPr/>
          <a:lstStyle>
            <a:lvl1pPr>
              <a:buNone/>
              <a:defRPr sz="1600" b="0" i="0">
                <a:latin typeface="Helvetica Neue Thin" panose="020B0403020202020204" pitchFamily="34" charset="0"/>
                <a:ea typeface="Helvetica Neue Thin" panose="020B0403020202020204" pitchFamily="34" charset="0"/>
              </a:defRPr>
            </a:lvl1pPr>
          </a:lstStyle>
          <a:p>
            <a:pPr lvl="0"/>
            <a:r>
              <a:rPr lang="en-US" dirty="0"/>
              <a:t>Click to edit Master text styles</a:t>
            </a:r>
          </a:p>
        </p:txBody>
      </p:sp>
    </p:spTree>
    <p:extLst>
      <p:ext uri="{BB962C8B-B14F-4D97-AF65-F5344CB8AC3E}">
        <p14:creationId xmlns:p14="http://schemas.microsoft.com/office/powerpoint/2010/main" val="26301853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izzou_Clo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70174-6893-B279-E2DC-66AC9A16506B}"/>
              </a:ext>
            </a:extLst>
          </p:cNvPr>
          <p:cNvSpPr>
            <a:spLocks noGrp="1"/>
          </p:cNvSpPr>
          <p:nvPr>
            <p:ph type="title"/>
          </p:nvPr>
        </p:nvSpPr>
        <p:spPr>
          <a:xfrm>
            <a:off x="0" y="7203669"/>
            <a:ext cx="18287999" cy="1989137"/>
          </a:xfrm>
          <a:prstGeom prst="rect">
            <a:avLst/>
          </a:prstGeom>
        </p:spPr>
        <p:txBody>
          <a:bodyPr/>
          <a:lstStyle>
            <a:lvl1pPr algn="ctr">
              <a:defRPr sz="4000" b="0" i="0">
                <a:latin typeface="Helvetica Neue" panose="02000503000000020004" pitchFamily="2" charset="0"/>
                <a:ea typeface="Helvetica Neue" panose="02000503000000020004" pitchFamily="2" charset="0"/>
                <a:cs typeface="Helvetica Neue" panose="02000503000000020004" pitchFamily="2" charset="0"/>
              </a:defRPr>
            </a:lvl1pPr>
          </a:lstStyle>
          <a:p>
            <a:r>
              <a:rPr lang="en-US" dirty="0"/>
              <a:t>Click to edit Master title style</a:t>
            </a:r>
          </a:p>
        </p:txBody>
      </p:sp>
    </p:spTree>
    <p:extLst>
      <p:ext uri="{BB962C8B-B14F-4D97-AF65-F5344CB8AC3E}">
        <p14:creationId xmlns:p14="http://schemas.microsoft.com/office/powerpoint/2010/main" val="1597452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hite_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15A85-2A9A-8CA1-2E05-121B8A548F09}"/>
              </a:ext>
            </a:extLst>
          </p:cNvPr>
          <p:cNvSpPr>
            <a:spLocks noGrp="1"/>
          </p:cNvSpPr>
          <p:nvPr>
            <p:ph type="title"/>
          </p:nvPr>
        </p:nvSpPr>
        <p:spPr/>
        <p:txBody>
          <a:bodyPr/>
          <a:lstStyle/>
          <a:p>
            <a:r>
              <a:rPr lang="en-US"/>
              <a:t>Click to edit Master title style</a:t>
            </a:r>
          </a:p>
        </p:txBody>
      </p:sp>
      <p:sp>
        <p:nvSpPr>
          <p:cNvPr id="6" name="Text Placeholder 3">
            <a:extLst>
              <a:ext uri="{FF2B5EF4-FFF2-40B4-BE49-F238E27FC236}">
                <a16:creationId xmlns:a16="http://schemas.microsoft.com/office/drawing/2014/main" id="{73BC2935-3099-1E7B-64D0-BE6EF7BE048C}"/>
              </a:ext>
            </a:extLst>
          </p:cNvPr>
          <p:cNvSpPr>
            <a:spLocks noGrp="1"/>
          </p:cNvSpPr>
          <p:nvPr>
            <p:ph idx="1"/>
          </p:nvPr>
        </p:nvSpPr>
        <p:spPr>
          <a:xfrm>
            <a:off x="1219200" y="2301766"/>
            <a:ext cx="16094765" cy="624402"/>
          </a:xfrm>
          <a:prstGeom prst="rect">
            <a:avLst/>
          </a:prstGeom>
        </p:spPr>
        <p:txBody>
          <a:bodyPr vert="horz" lIns="91440" tIns="45720" rIns="91440" bIns="45720" rtlCol="0">
            <a:spAutoFit/>
          </a:bodyPr>
          <a:lstStyle>
            <a:lvl1pPr>
              <a:buFontTx/>
              <a:buNone/>
              <a:defRPr sz="3200"/>
            </a:lvl1pPr>
          </a:lstStyle>
          <a:p>
            <a:pPr lvl="0"/>
            <a:r>
              <a:rPr lang="en-US" dirty="0"/>
              <a:t>Click to edit Master text styles</a:t>
            </a:r>
          </a:p>
        </p:txBody>
      </p:sp>
    </p:spTree>
    <p:extLst>
      <p:ext uri="{BB962C8B-B14F-4D97-AF65-F5344CB8AC3E}">
        <p14:creationId xmlns:p14="http://schemas.microsoft.com/office/powerpoint/2010/main" val="2292314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White_Bullets_Photo">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47687B5E-2A23-3CF5-B87E-186A63F4E0E9}"/>
              </a:ext>
            </a:extLst>
          </p:cNvPr>
          <p:cNvSpPr>
            <a:spLocks noGrp="1"/>
          </p:cNvSpPr>
          <p:nvPr>
            <p:ph type="pic" sz="quarter" idx="10"/>
          </p:nvPr>
        </p:nvSpPr>
        <p:spPr>
          <a:xfrm>
            <a:off x="9591449" y="1929818"/>
            <a:ext cx="7722516" cy="7698668"/>
          </a:xfrm>
          <a:prstGeom prst="rect">
            <a:avLst/>
          </a:prstGeom>
        </p:spPr>
        <p:txBody>
          <a:bodyPr/>
          <a:lstStyle/>
          <a:p>
            <a:r>
              <a:rPr lang="en-US"/>
              <a:t>Click icon to add picture</a:t>
            </a:r>
          </a:p>
        </p:txBody>
      </p:sp>
      <p:sp>
        <p:nvSpPr>
          <p:cNvPr id="7" name="Title 6">
            <a:extLst>
              <a:ext uri="{FF2B5EF4-FFF2-40B4-BE49-F238E27FC236}">
                <a16:creationId xmlns:a16="http://schemas.microsoft.com/office/drawing/2014/main" id="{E64BCA4B-1717-5F60-6E1B-A31507C3BCAD}"/>
              </a:ext>
            </a:extLst>
          </p:cNvPr>
          <p:cNvSpPr>
            <a:spLocks noGrp="1"/>
          </p:cNvSpPr>
          <p:nvPr>
            <p:ph type="title"/>
          </p:nvPr>
        </p:nvSpPr>
        <p:spPr/>
        <p:txBody>
          <a:bodyPr/>
          <a:lstStyle/>
          <a:p>
            <a:r>
              <a:rPr lang="en-US"/>
              <a:t>Click to edit Master title style</a:t>
            </a:r>
          </a:p>
        </p:txBody>
      </p:sp>
      <p:sp>
        <p:nvSpPr>
          <p:cNvPr id="8" name="Text Placeholder 4">
            <a:extLst>
              <a:ext uri="{FF2B5EF4-FFF2-40B4-BE49-F238E27FC236}">
                <a16:creationId xmlns:a16="http://schemas.microsoft.com/office/drawing/2014/main" id="{F0DEB822-9982-BCF1-9116-50087036F5B4}"/>
              </a:ext>
            </a:extLst>
          </p:cNvPr>
          <p:cNvSpPr txBox="1">
            <a:spLocks/>
          </p:cNvSpPr>
          <p:nvPr userDrawn="1"/>
        </p:nvSpPr>
        <p:spPr>
          <a:xfrm>
            <a:off x="1225768" y="2297521"/>
            <a:ext cx="8334149" cy="7315200"/>
          </a:xfrm>
          <a:prstGeom prst="rect">
            <a:avLst/>
          </a:prstGeom>
        </p:spPr>
        <p:txBody>
          <a:bodyPr vert="horz" lIns="91440" tIns="45720" rIns="91440" bIns="45720" rtlCol="0">
            <a:normAutofit/>
          </a:bodyPr>
          <a:lstStyle>
            <a:lvl1pPr marL="342900" indent="-342900" algn="l" defTabSz="1371600" rtl="0" eaLnBrk="1" latinLnBrk="0" hangingPunct="1">
              <a:lnSpc>
                <a:spcPct val="120000"/>
              </a:lnSpc>
              <a:spcBef>
                <a:spcPts val="500"/>
              </a:spcBef>
              <a:spcAft>
                <a:spcPts val="1500"/>
              </a:spcAft>
              <a:buFont typeface="Arial" panose="020B0604020202020204" pitchFamily="34" charset="0"/>
              <a:buChar char="•"/>
              <a:defRPr sz="3600" b="0" i="0" kern="1200">
                <a:solidFill>
                  <a:schemeClr val="tx1"/>
                </a:solidFill>
                <a:latin typeface="Helvetica Neue Light" panose="02000403000000020004" pitchFamily="2" charset="0"/>
                <a:ea typeface="Helvetica Neue Light" panose="02000403000000020004" pitchFamily="2" charset="0"/>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000" b="0" i="0" kern="1200">
                <a:solidFill>
                  <a:schemeClr val="tx1"/>
                </a:solidFill>
                <a:latin typeface="Helvetica Neue Light" panose="02000403000000020004" pitchFamily="2" charset="0"/>
                <a:ea typeface="Helvetica Neue Light" panose="02000403000000020004" pitchFamily="2" charset="0"/>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b="0" i="0" kern="1200">
                <a:solidFill>
                  <a:schemeClr val="tx1"/>
                </a:solidFill>
                <a:latin typeface="Helvetica Neue Light" panose="02000403000000020004" pitchFamily="2" charset="0"/>
                <a:ea typeface="Helvetica Neue Light" panose="02000403000000020004" pitchFamily="2" charset="0"/>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b="0" i="0" kern="1200">
                <a:solidFill>
                  <a:schemeClr val="tx1"/>
                </a:solidFill>
                <a:latin typeface="Helvetica Neue Light" panose="02000403000000020004" pitchFamily="2" charset="0"/>
                <a:ea typeface="Helvetica Neue Light" panose="02000403000000020004" pitchFamily="2" charset="0"/>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b="0" i="0" kern="1200">
                <a:solidFill>
                  <a:schemeClr val="tx1"/>
                </a:solidFill>
                <a:latin typeface="Helvetica Neue Light" panose="02000403000000020004" pitchFamily="2" charset="0"/>
                <a:ea typeface="Helvetica Neue Light" panose="02000403000000020004" pitchFamily="2" charset="0"/>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30962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White_Quote">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34043CF-2AB1-0685-816E-70EC0BB1F6CB}"/>
              </a:ext>
            </a:extLst>
          </p:cNvPr>
          <p:cNvSpPr>
            <a:spLocks noGrp="1"/>
          </p:cNvSpPr>
          <p:nvPr>
            <p:ph type="body" sz="quarter" idx="10"/>
          </p:nvPr>
        </p:nvSpPr>
        <p:spPr>
          <a:xfrm>
            <a:off x="0" y="3146376"/>
            <a:ext cx="18288000" cy="624402"/>
          </a:xfrm>
          <a:prstGeom prst="rect">
            <a:avLst/>
          </a:prstGeom>
        </p:spPr>
        <p:txBody>
          <a:bodyPr anchor="ctr" anchorCtr="0">
            <a:spAutoFit/>
          </a:bodyPr>
          <a:lstStyle>
            <a:lvl1pPr algn="ctr">
              <a:buNone/>
              <a:defRPr sz="3200"/>
            </a:lvl1pPr>
          </a:lstStyle>
          <a:p>
            <a:pPr lvl="0"/>
            <a:r>
              <a:rPr lang="en-US" dirty="0"/>
              <a:t>Click to edit Master text styles</a:t>
            </a:r>
          </a:p>
        </p:txBody>
      </p:sp>
    </p:spTree>
    <p:extLst>
      <p:ext uri="{BB962C8B-B14F-4D97-AF65-F5344CB8AC3E}">
        <p14:creationId xmlns:p14="http://schemas.microsoft.com/office/powerpoint/2010/main" val="3356155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White_Photo">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6E95C2-DA7B-BCEA-1575-6A9A52CAE656}"/>
              </a:ext>
            </a:extLst>
          </p:cNvPr>
          <p:cNvSpPr>
            <a:spLocks noGrp="1"/>
          </p:cNvSpPr>
          <p:nvPr>
            <p:ph type="pic" sz="quarter" idx="14"/>
          </p:nvPr>
        </p:nvSpPr>
        <p:spPr>
          <a:xfrm>
            <a:off x="0" y="0"/>
            <a:ext cx="18288000" cy="10287000"/>
          </a:xfrm>
          <a:prstGeom prst="rect">
            <a:avLst/>
          </a:prstGeom>
        </p:spPr>
        <p:txBody>
          <a:bodyPr/>
          <a:lstStyle/>
          <a:p>
            <a:r>
              <a:rPr lang="en-US"/>
              <a:t>Click icon to add picture</a:t>
            </a:r>
          </a:p>
        </p:txBody>
      </p:sp>
    </p:spTree>
    <p:extLst>
      <p:ext uri="{BB962C8B-B14F-4D97-AF65-F5344CB8AC3E}">
        <p14:creationId xmlns:p14="http://schemas.microsoft.com/office/powerpoint/2010/main" val="3773959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White_Photo_Headlin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6E95C2-DA7B-BCEA-1575-6A9A52CAE656}"/>
              </a:ext>
            </a:extLst>
          </p:cNvPr>
          <p:cNvSpPr>
            <a:spLocks noGrp="1"/>
          </p:cNvSpPr>
          <p:nvPr>
            <p:ph type="pic" sz="quarter" idx="14"/>
          </p:nvPr>
        </p:nvSpPr>
        <p:spPr>
          <a:xfrm>
            <a:off x="0" y="1929818"/>
            <a:ext cx="18288000" cy="8357182"/>
          </a:xfrm>
          <a:prstGeom prst="rect">
            <a:avLst/>
          </a:prstGeom>
        </p:spPr>
        <p:txBody>
          <a:bodyPr/>
          <a:lstStyle/>
          <a:p>
            <a:r>
              <a:rPr lang="en-US"/>
              <a:t>Click icon to add picture</a:t>
            </a:r>
          </a:p>
        </p:txBody>
      </p:sp>
      <p:sp>
        <p:nvSpPr>
          <p:cNvPr id="2" name="Title 1">
            <a:extLst>
              <a:ext uri="{FF2B5EF4-FFF2-40B4-BE49-F238E27FC236}">
                <a16:creationId xmlns:a16="http://schemas.microsoft.com/office/drawing/2014/main" id="{B55D5431-6173-9D9F-138F-DF4EEBA5C6E5}"/>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800882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old_Bullets">
    <p:bg>
      <p:bgPr>
        <a:solidFill>
          <a:srgbClr val="FDB719"/>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A61E123-76BE-4C4A-4CB0-A96DE65BF556}"/>
              </a:ext>
            </a:extLst>
          </p:cNvPr>
          <p:cNvSpPr>
            <a:spLocks noGrp="1"/>
          </p:cNvSpPr>
          <p:nvPr>
            <p:ph type="title"/>
          </p:nvPr>
        </p:nvSpPr>
        <p:spPr>
          <a:xfrm>
            <a:off x="974035" y="1053547"/>
            <a:ext cx="16339930" cy="876271"/>
          </a:xfrm>
          <a:prstGeom prst="rect">
            <a:avLst/>
          </a:prstGeom>
        </p:spPr>
        <p:txBody>
          <a:bodyPr vert="horz" lIns="91440" tIns="45720" rIns="91440" bIns="45720" rtlCol="0" anchor="ctr">
            <a:normAutofit/>
          </a:bodyPr>
          <a:lstStyle>
            <a:lvl1pPr algn="l" defTabSz="1371600" rtl="0" eaLnBrk="1" latinLnBrk="0" hangingPunct="1">
              <a:lnSpc>
                <a:spcPct val="100000"/>
              </a:lnSpc>
              <a:spcBef>
                <a:spcPct val="0"/>
              </a:spcBef>
              <a:buNone/>
              <a:defRPr sz="4400" b="0" i="0" kern="1200">
                <a:solidFill>
                  <a:schemeClr val="tx1"/>
                </a:solidFill>
                <a:latin typeface="Helvetica Neue Medium" panose="02000503000000020004" pitchFamily="2" charset="0"/>
                <a:ea typeface="Helvetica Neue Medium" panose="02000503000000020004" pitchFamily="2" charset="0"/>
                <a:cs typeface="Helvetica Neue Medium" panose="02000503000000020004" pitchFamily="2" charset="0"/>
              </a:defRPr>
            </a:lvl1pPr>
          </a:lstStyle>
          <a:p>
            <a:r>
              <a:rPr lang="en-US" dirty="0"/>
              <a:t>Click to edit Master title style</a:t>
            </a:r>
          </a:p>
        </p:txBody>
      </p:sp>
      <p:sp>
        <p:nvSpPr>
          <p:cNvPr id="3" name="Text Placeholder 1">
            <a:extLst>
              <a:ext uri="{FF2B5EF4-FFF2-40B4-BE49-F238E27FC236}">
                <a16:creationId xmlns:a16="http://schemas.microsoft.com/office/drawing/2014/main" id="{E3A12972-7E59-78DD-D360-4BC8A115D233}"/>
              </a:ext>
            </a:extLst>
          </p:cNvPr>
          <p:cNvSpPr>
            <a:spLocks noGrp="1"/>
          </p:cNvSpPr>
          <p:nvPr>
            <p:ph idx="1"/>
          </p:nvPr>
        </p:nvSpPr>
        <p:spPr>
          <a:xfrm>
            <a:off x="1257300" y="2313286"/>
            <a:ext cx="15773400" cy="6527800"/>
          </a:xfrm>
          <a:prstGeom prst="rect">
            <a:avLst/>
          </a:prstGeom>
        </p:spPr>
        <p:txBody>
          <a:bodyPr vert="horz" lIns="91440" tIns="45720" rIns="91440" bIns="45720" rtlCol="0">
            <a:normAutofit/>
          </a:bodyPr>
          <a:lstStyle/>
          <a:p>
            <a:pPr marL="342900" marR="0" lvl="0" indent="-342900" algn="l" defTabSz="1371600" rtl="0" eaLnBrk="1" fontAlgn="auto" latinLnBrk="0" hangingPunct="1">
              <a:lnSpc>
                <a:spcPct val="120000"/>
              </a:lnSpc>
              <a:spcBef>
                <a:spcPts val="500"/>
              </a:spcBef>
              <a:spcAft>
                <a:spcPts val="1500"/>
              </a:spcAft>
              <a:buClrTx/>
              <a:buSzTx/>
              <a:buFont typeface="Arial" panose="020B0604020202020204" pitchFamily="34" charset="0"/>
              <a:buChar char="•"/>
              <a:tabLst/>
              <a:defRPr/>
            </a:pPr>
            <a:r>
              <a:rPr kumimoji="0" lang="en-US" sz="36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Click to edit Master text styles</a:t>
            </a:r>
          </a:p>
          <a:p>
            <a:pPr marL="1028700" marR="0" lvl="1" indent="-342900" algn="l" defTabSz="1371600" rtl="0" eaLnBrk="1" fontAlgn="auto" latinLnBrk="0" hangingPunct="1">
              <a:lnSpc>
                <a:spcPct val="90000"/>
              </a:lnSpc>
              <a:spcBef>
                <a:spcPts val="75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Second level</a:t>
            </a:r>
          </a:p>
          <a:p>
            <a:pPr marL="1714500" marR="0" lvl="2" indent="-342900" algn="l" defTabSz="1371600" rtl="0" eaLnBrk="1" fontAlgn="auto" latinLnBrk="0" hangingPunct="1">
              <a:lnSpc>
                <a:spcPct val="90000"/>
              </a:lnSpc>
              <a:spcBef>
                <a:spcPts val="75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Third level</a:t>
            </a:r>
          </a:p>
          <a:p>
            <a:pPr marL="2400300" marR="0" lvl="3" indent="-342900" algn="l" defTabSz="1371600" rtl="0" eaLnBrk="1" fontAlgn="auto" latinLnBrk="0" hangingPunct="1">
              <a:lnSpc>
                <a:spcPct val="90000"/>
              </a:lnSpc>
              <a:spcBef>
                <a:spcPts val="75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Fourth level</a:t>
            </a:r>
          </a:p>
          <a:p>
            <a:pPr marL="3086100" marR="0" lvl="4" indent="-342900" algn="l" defTabSz="1371600" rtl="0" eaLnBrk="1" fontAlgn="auto" latinLnBrk="0" hangingPunct="1">
              <a:lnSpc>
                <a:spcPct val="90000"/>
              </a:lnSpc>
              <a:spcBef>
                <a:spcPts val="75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Fifth level</a:t>
            </a:r>
          </a:p>
        </p:txBody>
      </p:sp>
    </p:spTree>
    <p:extLst>
      <p:ext uri="{BB962C8B-B14F-4D97-AF65-F5344CB8AC3E}">
        <p14:creationId xmlns:p14="http://schemas.microsoft.com/office/powerpoint/2010/main" val="1399486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old_Text">
    <p:bg>
      <p:bgPr>
        <a:solidFill>
          <a:srgbClr val="FDB719"/>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A61E123-76BE-4C4A-4CB0-A96DE65BF556}"/>
              </a:ext>
            </a:extLst>
          </p:cNvPr>
          <p:cNvSpPr>
            <a:spLocks noGrp="1"/>
          </p:cNvSpPr>
          <p:nvPr>
            <p:ph type="title"/>
          </p:nvPr>
        </p:nvSpPr>
        <p:spPr>
          <a:xfrm>
            <a:off x="974035" y="1053547"/>
            <a:ext cx="16339930" cy="876271"/>
          </a:xfrm>
          <a:prstGeom prst="rect">
            <a:avLst/>
          </a:prstGeom>
        </p:spPr>
        <p:txBody>
          <a:bodyPr vert="horz" lIns="91440" tIns="45720" rIns="91440" bIns="45720" rtlCol="0" anchor="ctr">
            <a:noAutofit/>
          </a:bodyPr>
          <a:lstStyle>
            <a:lvl1pPr algn="l" defTabSz="1371600" rtl="0" eaLnBrk="1" latinLnBrk="0" hangingPunct="1">
              <a:lnSpc>
                <a:spcPct val="100000"/>
              </a:lnSpc>
              <a:spcBef>
                <a:spcPct val="0"/>
              </a:spcBef>
              <a:buNone/>
              <a:defRPr sz="4400" b="0" i="0" kern="1200">
                <a:solidFill>
                  <a:schemeClr val="tx1"/>
                </a:solidFill>
                <a:latin typeface="Helvetica Neue Medium" panose="02000503000000020004" pitchFamily="2" charset="0"/>
                <a:ea typeface="Helvetica Neue Medium" panose="02000503000000020004" pitchFamily="2" charset="0"/>
                <a:cs typeface="Helvetica Neue Medium" panose="02000503000000020004" pitchFamily="2" charset="0"/>
              </a:defRPr>
            </a:lvl1pPr>
          </a:lstStyle>
          <a:p>
            <a:r>
              <a:rPr lang="en-US"/>
              <a:t>Click to edit Master title style</a:t>
            </a:r>
          </a:p>
        </p:txBody>
      </p:sp>
      <p:sp>
        <p:nvSpPr>
          <p:cNvPr id="7" name="Text Placeholder 3">
            <a:extLst>
              <a:ext uri="{FF2B5EF4-FFF2-40B4-BE49-F238E27FC236}">
                <a16:creationId xmlns:a16="http://schemas.microsoft.com/office/drawing/2014/main" id="{75C321AE-BCE7-9B9F-4390-9F99C07B3EC3}"/>
              </a:ext>
            </a:extLst>
          </p:cNvPr>
          <p:cNvSpPr>
            <a:spLocks noGrp="1"/>
          </p:cNvSpPr>
          <p:nvPr>
            <p:ph idx="1"/>
          </p:nvPr>
        </p:nvSpPr>
        <p:spPr>
          <a:xfrm>
            <a:off x="1219200" y="2301766"/>
            <a:ext cx="16094765" cy="538417"/>
          </a:xfrm>
          <a:prstGeom prst="rect">
            <a:avLst/>
          </a:prstGeom>
        </p:spPr>
        <p:txBody>
          <a:bodyPr vert="horz" lIns="91440" tIns="45720" rIns="91440" bIns="45720" rtlCol="0">
            <a:spAutoFit/>
          </a:bodyPr>
          <a:lstStyle>
            <a:lvl1pPr>
              <a:buFontTx/>
              <a:buNone/>
              <a:defRPr sz="3200"/>
            </a:lvl1pPr>
          </a:lstStyle>
          <a:p>
            <a:pPr lvl="0"/>
            <a:r>
              <a:rPr lang="en-US" dirty="0"/>
              <a:t>Click to edit Master text styles</a:t>
            </a:r>
          </a:p>
        </p:txBody>
      </p:sp>
    </p:spTree>
    <p:extLst>
      <p:ext uri="{BB962C8B-B14F-4D97-AF65-F5344CB8AC3E}">
        <p14:creationId xmlns:p14="http://schemas.microsoft.com/office/powerpoint/2010/main" val="186994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Gold_Bullets_Photo">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34DC95C-68A5-DA83-FEB0-A7A1E90036D3}"/>
              </a:ext>
            </a:extLst>
          </p:cNvPr>
          <p:cNvSpPr/>
          <p:nvPr userDrawn="1"/>
        </p:nvSpPr>
        <p:spPr>
          <a:xfrm>
            <a:off x="9067800" y="0"/>
            <a:ext cx="9220200" cy="10287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B17942FB-E27A-5051-CE0F-8F259FF44A77}"/>
              </a:ext>
            </a:extLst>
          </p:cNvPr>
          <p:cNvSpPr>
            <a:spLocks noGrp="1"/>
          </p:cNvSpPr>
          <p:nvPr>
            <p:ph type="title"/>
          </p:nvPr>
        </p:nvSpPr>
        <p:spPr/>
        <p:txBody>
          <a:bodyPr/>
          <a:lstStyle>
            <a:lvl1pPr>
              <a:defRPr b="0" i="0">
                <a:latin typeface="Helvetica Neue Medium" panose="02000503000000020004" pitchFamily="2" charset="0"/>
                <a:ea typeface="Helvetica Neue Medium" panose="02000503000000020004" pitchFamily="2" charset="0"/>
                <a:cs typeface="Helvetica Neue Medium" panose="02000503000000020004" pitchFamily="2" charset="0"/>
              </a:defRPr>
            </a:lvl1pPr>
          </a:lstStyle>
          <a:p>
            <a:r>
              <a:rPr lang="en-US" dirty="0"/>
              <a:t>Click to edit Master title style</a:t>
            </a:r>
          </a:p>
        </p:txBody>
      </p:sp>
      <p:sp>
        <p:nvSpPr>
          <p:cNvPr id="11" name="Picture Placeholder 10">
            <a:extLst>
              <a:ext uri="{FF2B5EF4-FFF2-40B4-BE49-F238E27FC236}">
                <a16:creationId xmlns:a16="http://schemas.microsoft.com/office/drawing/2014/main" id="{47FE84D8-B7A5-CE5E-0124-54A9DEA621C5}"/>
              </a:ext>
            </a:extLst>
          </p:cNvPr>
          <p:cNvSpPr>
            <a:spLocks noGrp="1"/>
          </p:cNvSpPr>
          <p:nvPr>
            <p:ph type="pic" sz="quarter" idx="10"/>
          </p:nvPr>
        </p:nvSpPr>
        <p:spPr>
          <a:xfrm>
            <a:off x="9067800" y="1929818"/>
            <a:ext cx="9220200" cy="8357182"/>
          </a:xfrm>
          <a:prstGeom prst="rect">
            <a:avLst/>
          </a:prstGeom>
        </p:spPr>
        <p:txBody>
          <a:bodyPr/>
          <a:lstStyle/>
          <a:p>
            <a:endParaRPr lang="en-US"/>
          </a:p>
        </p:txBody>
      </p:sp>
      <p:sp>
        <p:nvSpPr>
          <p:cNvPr id="12" name="Text Placeholder 4">
            <a:extLst>
              <a:ext uri="{FF2B5EF4-FFF2-40B4-BE49-F238E27FC236}">
                <a16:creationId xmlns:a16="http://schemas.microsoft.com/office/drawing/2014/main" id="{054A3563-9415-E8C0-DE1A-C56C786FC011}"/>
              </a:ext>
            </a:extLst>
          </p:cNvPr>
          <p:cNvSpPr txBox="1">
            <a:spLocks/>
          </p:cNvSpPr>
          <p:nvPr userDrawn="1"/>
        </p:nvSpPr>
        <p:spPr>
          <a:xfrm>
            <a:off x="1257301" y="2313287"/>
            <a:ext cx="7588987" cy="7315200"/>
          </a:xfrm>
          <a:prstGeom prst="rect">
            <a:avLst/>
          </a:prstGeom>
        </p:spPr>
        <p:txBody>
          <a:bodyPr vert="horz" lIns="91440" tIns="45720" rIns="91440" bIns="45720" rtlCol="0">
            <a:normAutofit/>
          </a:bodyPr>
          <a:lstStyle>
            <a:lvl1pPr marL="342900" indent="-342900" algn="l" defTabSz="1371600" rtl="0" eaLnBrk="1" latinLnBrk="0" hangingPunct="1">
              <a:lnSpc>
                <a:spcPct val="120000"/>
              </a:lnSpc>
              <a:spcBef>
                <a:spcPts val="500"/>
              </a:spcBef>
              <a:spcAft>
                <a:spcPts val="1500"/>
              </a:spcAft>
              <a:buFont typeface="Arial" panose="020B0604020202020204" pitchFamily="34" charset="0"/>
              <a:buChar char="•"/>
              <a:defRPr sz="3600" b="0" i="0" kern="1200">
                <a:solidFill>
                  <a:schemeClr val="tx1"/>
                </a:solidFill>
                <a:latin typeface="Helvetica Neue Light" panose="02000403000000020004" pitchFamily="2" charset="0"/>
                <a:ea typeface="Helvetica Neue Light" panose="02000403000000020004" pitchFamily="2" charset="0"/>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000" b="0" i="0" kern="1200">
                <a:solidFill>
                  <a:schemeClr val="tx1"/>
                </a:solidFill>
                <a:latin typeface="Helvetica Neue Light" panose="02000403000000020004" pitchFamily="2" charset="0"/>
                <a:ea typeface="Helvetica Neue Light" panose="02000403000000020004" pitchFamily="2" charset="0"/>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b="0" i="0" kern="1200">
                <a:solidFill>
                  <a:schemeClr val="tx1"/>
                </a:solidFill>
                <a:latin typeface="Helvetica Neue Light" panose="02000403000000020004" pitchFamily="2" charset="0"/>
                <a:ea typeface="Helvetica Neue Light" panose="02000403000000020004" pitchFamily="2" charset="0"/>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b="0" i="0" kern="1200">
                <a:solidFill>
                  <a:schemeClr val="tx1"/>
                </a:solidFill>
                <a:latin typeface="Helvetica Neue Light" panose="02000403000000020004" pitchFamily="2" charset="0"/>
                <a:ea typeface="Helvetica Neue Light" panose="02000403000000020004" pitchFamily="2" charset="0"/>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b="0" i="0" kern="1200">
                <a:solidFill>
                  <a:schemeClr val="tx1"/>
                </a:solidFill>
                <a:latin typeface="Helvetica Neue Light" panose="02000403000000020004" pitchFamily="2" charset="0"/>
                <a:ea typeface="Helvetica Neue Light" panose="02000403000000020004" pitchFamily="2" charset="0"/>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266601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theme" Target="../theme/theme3.xml"/><Relationship Id="rId3"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theme" Target="../theme/theme4.xml"/><Relationship Id="rId3"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0ACEDC9E-3236-5944-5C16-26E154F59714}"/>
              </a:ext>
            </a:extLst>
          </p:cNvPr>
          <p:cNvCxnSpPr/>
          <p:nvPr userDrawn="1"/>
        </p:nvCxnSpPr>
        <p:spPr>
          <a:xfrm>
            <a:off x="974035" y="1929818"/>
            <a:ext cx="16339930" cy="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9" name="Title Placeholder 8">
            <a:extLst>
              <a:ext uri="{FF2B5EF4-FFF2-40B4-BE49-F238E27FC236}">
                <a16:creationId xmlns:a16="http://schemas.microsoft.com/office/drawing/2014/main" id="{795F4875-9AE2-6647-2F36-5346D62AEEAD}"/>
              </a:ext>
            </a:extLst>
          </p:cNvPr>
          <p:cNvSpPr>
            <a:spLocks noGrp="1"/>
          </p:cNvSpPr>
          <p:nvPr>
            <p:ph type="title"/>
          </p:nvPr>
        </p:nvSpPr>
        <p:spPr>
          <a:xfrm>
            <a:off x="974035" y="1053547"/>
            <a:ext cx="16339930" cy="876271"/>
          </a:xfrm>
          <a:prstGeom prst="rect">
            <a:avLst/>
          </a:prstGeom>
        </p:spPr>
        <p:txBody>
          <a:bodyPr vert="horz" lIns="91440" tIns="45720" rIns="91440" bIns="45720" rtlCol="0" anchor="ctr">
            <a:normAutofit/>
          </a:bodyPr>
          <a:lstStyle/>
          <a:p>
            <a:r>
              <a:rPr lang="en-US"/>
              <a:t>Click to edit Master title style</a:t>
            </a:r>
          </a:p>
        </p:txBody>
      </p:sp>
      <p:sp>
        <p:nvSpPr>
          <p:cNvPr id="4" name="Text Placeholder 3">
            <a:extLst>
              <a:ext uri="{FF2B5EF4-FFF2-40B4-BE49-F238E27FC236}">
                <a16:creationId xmlns:a16="http://schemas.microsoft.com/office/drawing/2014/main" id="{059F20B3-19C3-E9B8-0E94-605EA8AE775F}"/>
              </a:ext>
            </a:extLst>
          </p:cNvPr>
          <p:cNvSpPr>
            <a:spLocks noGrp="1"/>
          </p:cNvSpPr>
          <p:nvPr>
            <p:ph type="body" idx="1"/>
          </p:nvPr>
        </p:nvSpPr>
        <p:spPr>
          <a:xfrm>
            <a:off x="1257300" y="2286000"/>
            <a:ext cx="15773400" cy="6527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38341383"/>
      </p:ext>
    </p:extLst>
  </p:cSld>
  <p:clrMap bg1="lt1" tx1="dk1" bg2="lt2" tx2="dk2" accent1="accent1" accent2="accent2" accent3="accent3" accent4="accent4" accent5="accent5" accent6="accent6" hlink="hlink" folHlink="folHlink"/>
  <p:sldLayoutIdLst>
    <p:sldLayoutId id="2147483648" r:id="rId1"/>
    <p:sldLayoutId id="2147483715" r:id="rId2"/>
    <p:sldLayoutId id="2147483695" r:id="rId3"/>
    <p:sldLayoutId id="2147483694" r:id="rId4"/>
    <p:sldLayoutId id="2147483689" r:id="rId5"/>
    <p:sldLayoutId id="2147483711" r:id="rId6"/>
  </p:sldLayoutIdLst>
  <p:txStyles>
    <p:titleStyle>
      <a:lvl1pPr algn="l" defTabSz="1371600" rtl="0" eaLnBrk="1" latinLnBrk="0" hangingPunct="1">
        <a:lnSpc>
          <a:spcPct val="100000"/>
        </a:lnSpc>
        <a:spcBef>
          <a:spcPct val="0"/>
        </a:spcBef>
        <a:buNone/>
        <a:defRPr sz="4400" b="0" i="0" kern="1200">
          <a:solidFill>
            <a:schemeClr val="tx1"/>
          </a:solidFill>
          <a:latin typeface="Helvetica Neue Medium" panose="02000503000000020004" pitchFamily="2" charset="0"/>
          <a:ea typeface="Helvetica Neue Medium" panose="02000503000000020004" pitchFamily="2" charset="0"/>
          <a:cs typeface="Helvetica Neue Medium" panose="02000503000000020004" pitchFamily="2" charset="0"/>
        </a:defRPr>
      </a:lvl1pPr>
    </p:titleStyle>
    <p:bodyStyle>
      <a:lvl1pPr marL="342900" indent="-342900" algn="l" defTabSz="1371600" rtl="0" eaLnBrk="1" latinLnBrk="0" hangingPunct="1">
        <a:lnSpc>
          <a:spcPct val="120000"/>
        </a:lnSpc>
        <a:spcBef>
          <a:spcPts val="500"/>
        </a:spcBef>
        <a:spcAft>
          <a:spcPts val="1500"/>
        </a:spcAft>
        <a:buFont typeface="Arial" panose="020B0604020202020204" pitchFamily="34" charset="0"/>
        <a:buChar char="•"/>
        <a:defRPr sz="3600" b="0" i="0" kern="1200">
          <a:solidFill>
            <a:schemeClr val="tx1"/>
          </a:solidFill>
          <a:latin typeface="Helvetica Neue Light" panose="02000403000000020004" pitchFamily="2" charset="0"/>
          <a:ea typeface="Helvetica Neue Light" panose="02000403000000020004" pitchFamily="2" charset="0"/>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000" b="0" i="0" kern="1200">
          <a:solidFill>
            <a:schemeClr val="tx1"/>
          </a:solidFill>
          <a:latin typeface="Helvetica Neue Light" panose="02000403000000020004" pitchFamily="2" charset="0"/>
          <a:ea typeface="Helvetica Neue Light" panose="02000403000000020004" pitchFamily="2" charset="0"/>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b="0" i="0" kern="1200">
          <a:solidFill>
            <a:schemeClr val="tx1"/>
          </a:solidFill>
          <a:latin typeface="Helvetica Neue Light" panose="02000403000000020004" pitchFamily="2" charset="0"/>
          <a:ea typeface="Helvetica Neue Light" panose="02000403000000020004" pitchFamily="2" charset="0"/>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b="0" i="0" kern="1200">
          <a:solidFill>
            <a:schemeClr val="tx1"/>
          </a:solidFill>
          <a:latin typeface="Helvetica Neue Light" panose="02000403000000020004" pitchFamily="2" charset="0"/>
          <a:ea typeface="Helvetica Neue Light" panose="02000403000000020004" pitchFamily="2" charset="0"/>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b="0" i="0" kern="1200">
          <a:solidFill>
            <a:schemeClr val="tx1"/>
          </a:solidFill>
          <a:latin typeface="Helvetica Neue Light" panose="02000403000000020004" pitchFamily="2" charset="0"/>
          <a:ea typeface="Helvetica Neue Light" panose="02000403000000020004" pitchFamily="2" charset="0"/>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40" userDrawn="1">
          <p15:clr>
            <a:srgbClr val="F26B43"/>
          </p15:clr>
        </p15:guide>
        <p15:guide id="2" pos="76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DB719"/>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B50A284-EA7D-81F4-B5BF-F0B7F67843B7}"/>
              </a:ext>
            </a:extLst>
          </p:cNvPr>
          <p:cNvSpPr>
            <a:spLocks noGrp="1"/>
          </p:cNvSpPr>
          <p:nvPr>
            <p:ph type="body" idx="1"/>
          </p:nvPr>
        </p:nvSpPr>
        <p:spPr>
          <a:xfrm>
            <a:off x="1257300" y="2313286"/>
            <a:ext cx="15773400" cy="6527800"/>
          </a:xfrm>
          <a:prstGeom prst="rect">
            <a:avLst/>
          </a:prstGeom>
        </p:spPr>
        <p:txBody>
          <a:bodyPr vert="horz" lIns="91440" tIns="45720" rIns="91440" bIns="45720" rtlCol="0">
            <a:normAutofit/>
          </a:bodyPr>
          <a:lstStyle/>
          <a:p>
            <a:pPr marL="342900" marR="0" lvl="0" indent="-342900" algn="l" defTabSz="1371600" rtl="0" eaLnBrk="1" fontAlgn="auto" latinLnBrk="0" hangingPunct="1">
              <a:lnSpc>
                <a:spcPct val="120000"/>
              </a:lnSpc>
              <a:spcBef>
                <a:spcPts val="500"/>
              </a:spcBef>
              <a:spcAft>
                <a:spcPts val="1500"/>
              </a:spcAft>
              <a:buClrTx/>
              <a:buSzTx/>
              <a:buFont typeface="Arial" panose="020B0604020202020204" pitchFamily="34" charset="0"/>
              <a:buChar char="•"/>
              <a:tabLst/>
              <a:defRPr/>
            </a:pPr>
            <a:r>
              <a:rPr kumimoji="0" lang="en-US" sz="36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Click to edit Master text styles</a:t>
            </a:r>
          </a:p>
          <a:p>
            <a:pPr marL="1028700" marR="0" lvl="1" indent="-342900" algn="l" defTabSz="1371600" rtl="0" eaLnBrk="1" fontAlgn="auto" latinLnBrk="0" hangingPunct="1">
              <a:lnSpc>
                <a:spcPct val="90000"/>
              </a:lnSpc>
              <a:spcBef>
                <a:spcPts val="75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Second level</a:t>
            </a:r>
          </a:p>
          <a:p>
            <a:pPr marL="1714500" marR="0" lvl="2" indent="-342900" algn="l" defTabSz="1371600" rtl="0" eaLnBrk="1" fontAlgn="auto" latinLnBrk="0" hangingPunct="1">
              <a:lnSpc>
                <a:spcPct val="90000"/>
              </a:lnSpc>
              <a:spcBef>
                <a:spcPts val="750"/>
              </a:spcBef>
              <a:spcAft>
                <a:spcPts val="0"/>
              </a:spcAft>
              <a:buClrTx/>
              <a:buSzTx/>
              <a:buFont typeface="Arial" panose="020B0604020202020204" pitchFamily="34" charset="0"/>
              <a:buChar char="•"/>
              <a:tabLst/>
              <a:defRPr/>
            </a:pPr>
            <a:r>
              <a:rPr kumimoji="0" lang="en-US" sz="30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Third level</a:t>
            </a:r>
          </a:p>
          <a:p>
            <a:pPr marL="2400300" marR="0" lvl="3" indent="-342900" algn="l" defTabSz="1371600" rtl="0" eaLnBrk="1" fontAlgn="auto" latinLnBrk="0" hangingPunct="1">
              <a:lnSpc>
                <a:spcPct val="90000"/>
              </a:lnSpc>
              <a:spcBef>
                <a:spcPts val="75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Fourth level</a:t>
            </a:r>
          </a:p>
          <a:p>
            <a:pPr marL="3086100" marR="0" lvl="4" indent="-342900" algn="l" defTabSz="1371600" rtl="0" eaLnBrk="1" fontAlgn="auto" latinLnBrk="0" hangingPunct="1">
              <a:lnSpc>
                <a:spcPct val="90000"/>
              </a:lnSpc>
              <a:spcBef>
                <a:spcPts val="750"/>
              </a:spcBef>
              <a:spcAft>
                <a:spcPts val="0"/>
              </a:spcAft>
              <a:buClrTx/>
              <a:buSzTx/>
              <a:buFont typeface="Arial" panose="020B0604020202020204" pitchFamily="34" charset="0"/>
              <a:buChar char="•"/>
              <a:tabLst/>
              <a:defRPr/>
            </a:pPr>
            <a:r>
              <a:rPr kumimoji="0" lang="en-US" sz="2700" b="0" i="0" u="none" strike="noStrike" kern="1200" cap="none" spc="0" normalizeH="0" baseline="0" noProof="0" dirty="0">
                <a:ln>
                  <a:noFill/>
                </a:ln>
                <a:solidFill>
                  <a:prstClr val="black"/>
                </a:solidFill>
                <a:effectLst/>
                <a:uLnTx/>
                <a:uFillTx/>
                <a:latin typeface="Helvetica Neue Light" panose="02000403000000020004" pitchFamily="2" charset="0"/>
                <a:ea typeface="Helvetica Neue Light" panose="02000403000000020004" pitchFamily="2" charset="0"/>
                <a:cs typeface="+mn-cs"/>
              </a:rPr>
              <a:t>Fifth level</a:t>
            </a:r>
          </a:p>
        </p:txBody>
      </p:sp>
      <p:sp>
        <p:nvSpPr>
          <p:cNvPr id="8" name="Title Placeholder 8">
            <a:extLst>
              <a:ext uri="{FF2B5EF4-FFF2-40B4-BE49-F238E27FC236}">
                <a16:creationId xmlns:a16="http://schemas.microsoft.com/office/drawing/2014/main" id="{D57A1FB6-ADC5-DEB9-1DFF-6BA816A72796}"/>
              </a:ext>
            </a:extLst>
          </p:cNvPr>
          <p:cNvSpPr>
            <a:spLocks noGrp="1"/>
          </p:cNvSpPr>
          <p:nvPr>
            <p:ph type="title"/>
          </p:nvPr>
        </p:nvSpPr>
        <p:spPr>
          <a:xfrm>
            <a:off x="974035" y="1053547"/>
            <a:ext cx="16339930" cy="876271"/>
          </a:xfrm>
          <a:prstGeom prst="rect">
            <a:avLst/>
          </a:prstGeom>
        </p:spPr>
        <p:txBody>
          <a:bodyPr vert="horz" lIns="91440" tIns="45720" rIns="91440" bIns="45720" rtlCol="0" anchor="ctr">
            <a:normAutofit/>
          </a:bodyPr>
          <a:lstStyle/>
          <a:p>
            <a:r>
              <a:rPr lang="en-US" dirty="0"/>
              <a:t>Click to edit Master title style</a:t>
            </a:r>
          </a:p>
        </p:txBody>
      </p:sp>
      <p:cxnSp>
        <p:nvCxnSpPr>
          <p:cNvPr id="9" name="Straight Connector 8">
            <a:extLst>
              <a:ext uri="{FF2B5EF4-FFF2-40B4-BE49-F238E27FC236}">
                <a16:creationId xmlns:a16="http://schemas.microsoft.com/office/drawing/2014/main" id="{D628F529-D8E4-E020-88A5-A4B271173238}"/>
              </a:ext>
            </a:extLst>
          </p:cNvPr>
          <p:cNvCxnSpPr/>
          <p:nvPr userDrawn="1"/>
        </p:nvCxnSpPr>
        <p:spPr>
          <a:xfrm>
            <a:off x="974035" y="1929818"/>
            <a:ext cx="16339930" cy="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9977992"/>
      </p:ext>
    </p:extLst>
  </p:cSld>
  <p:clrMap bg1="lt1" tx1="dk1" bg2="lt2" tx2="dk2" accent1="accent1" accent2="accent2" accent3="accent3" accent4="accent4" accent5="accent5" accent6="accent6" hlink="hlink" folHlink="folHlink"/>
  <p:sldLayoutIdLst>
    <p:sldLayoutId id="2147483710" r:id="rId1"/>
    <p:sldLayoutId id="2147483716" r:id="rId2"/>
    <p:sldLayoutId id="2147483702" r:id="rId3"/>
    <p:sldLayoutId id="2147483703" r:id="rId4"/>
    <p:sldLayoutId id="2147483704" r:id="rId5"/>
    <p:sldLayoutId id="2147483705" r:id="rId6"/>
  </p:sldLayoutIdLst>
  <p:txStyles>
    <p:titleStyle>
      <a:lvl1pPr algn="l" defTabSz="914400" rtl="0" eaLnBrk="1" latinLnBrk="0" hangingPunct="1">
        <a:lnSpc>
          <a:spcPct val="90000"/>
        </a:lnSpc>
        <a:spcBef>
          <a:spcPct val="0"/>
        </a:spcBef>
        <a:buNone/>
        <a:defRPr sz="4400" b="0" i="0" kern="1200">
          <a:solidFill>
            <a:schemeClr val="tx1"/>
          </a:solidFill>
          <a:latin typeface="Helvetica Neue Medium" panose="02000503000000020004" pitchFamily="2" charset="0"/>
          <a:ea typeface="Helvetica Neue Medium" panose="02000503000000020004" pitchFamily="2" charset="0"/>
          <a:cs typeface="Helvetica Neue Medium" panose="02000503000000020004"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0" name="Picture 9" descr="A building with a yellow sign&#10;&#10;AI-generated content may be incorrect.">
            <a:extLst>
              <a:ext uri="{FF2B5EF4-FFF2-40B4-BE49-F238E27FC236}">
                <a16:creationId xmlns:a16="http://schemas.microsoft.com/office/drawing/2014/main" id="{D3894DA7-5812-2DC4-7DDB-B27C321E64DD}"/>
              </a:ext>
            </a:extLst>
          </p:cNvPr>
          <p:cNvPicPr>
            <a:picLocks noChangeAspect="1"/>
          </p:cNvPicPr>
          <p:nvPr userDrawn="1"/>
        </p:nvPicPr>
        <p:blipFill>
          <a:blip r:embed="rId3"/>
          <a:stretch>
            <a:fillRect/>
          </a:stretch>
        </p:blipFill>
        <p:spPr>
          <a:xfrm>
            <a:off x="0" y="3978"/>
            <a:ext cx="18295080" cy="10283022"/>
          </a:xfrm>
          <a:prstGeom prst="rect">
            <a:avLst/>
          </a:prstGeom>
        </p:spPr>
      </p:pic>
    </p:spTree>
    <p:extLst>
      <p:ext uri="{BB962C8B-B14F-4D97-AF65-F5344CB8AC3E}">
        <p14:creationId xmlns:p14="http://schemas.microsoft.com/office/powerpoint/2010/main" val="3170524801"/>
      </p:ext>
    </p:extLst>
  </p:cSld>
  <p:clrMap bg1="lt1" tx1="dk1" bg2="lt2" tx2="dk2" accent1="accent1" accent2="accent2" accent3="accent3" accent4="accent4" accent5="accent5" accent6="accent6" hlink="hlink" folHlink="folHlink"/>
  <p:sldLayoutIdLst>
    <p:sldLayoutId id="214748371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6A6B109-92F9-9BC5-F103-AC281D4B9EF7}"/>
              </a:ext>
            </a:extLst>
          </p:cNvPr>
          <p:cNvSpPr/>
          <p:nvPr userDrawn="1"/>
        </p:nvSpPr>
        <p:spPr>
          <a:xfrm>
            <a:off x="0" y="0"/>
            <a:ext cx="18288000" cy="5816226"/>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48DFA31-DE64-F88B-AAD2-59BA8AFEE523}"/>
              </a:ext>
            </a:extLst>
          </p:cNvPr>
          <p:cNvSpPr txBox="1">
            <a:spLocks/>
          </p:cNvSpPr>
          <p:nvPr userDrawn="1"/>
        </p:nvSpPr>
        <p:spPr>
          <a:xfrm>
            <a:off x="9144000" y="1742007"/>
            <a:ext cx="7886700" cy="851904"/>
          </a:xfrm>
          <a:prstGeom prst="rect">
            <a:avLst/>
          </a:prstGeom>
        </p:spPr>
        <p:txBody>
          <a:bodyPr/>
          <a:lstStyle>
            <a:lvl1pPr algn="l" defTabSz="914400" rtl="0" eaLnBrk="1" latinLnBrk="0" hangingPunct="1">
              <a:lnSpc>
                <a:spcPct val="90000"/>
              </a:lnSpc>
              <a:spcBef>
                <a:spcPct val="0"/>
              </a:spcBef>
              <a:buNone/>
              <a:defRPr sz="4400" b="1" i="0" kern="1200">
                <a:solidFill>
                  <a:schemeClr val="tx1"/>
                </a:solidFill>
                <a:latin typeface="Helvetica Neue Condensed Black" panose="02000503000000020004" pitchFamily="2" charset="0"/>
                <a:ea typeface="Helvetica Neue Condensed Black" panose="02000503000000020004" pitchFamily="2" charset="0"/>
                <a:cs typeface="Helvetica Neue Condensed Black" panose="02000503000000020004" pitchFamily="2" charset="0"/>
              </a:defRPr>
            </a:lvl1pPr>
          </a:lstStyle>
          <a:p>
            <a:r>
              <a:rPr lang="en-US" dirty="0"/>
              <a:t>Damon Kiesow</a:t>
            </a:r>
          </a:p>
        </p:txBody>
      </p:sp>
      <p:sp>
        <p:nvSpPr>
          <p:cNvPr id="9" name="Text Placeholder 4">
            <a:extLst>
              <a:ext uri="{FF2B5EF4-FFF2-40B4-BE49-F238E27FC236}">
                <a16:creationId xmlns:a16="http://schemas.microsoft.com/office/drawing/2014/main" id="{F73DADFF-AF01-71E1-67BC-2096639DCD55}"/>
              </a:ext>
            </a:extLst>
          </p:cNvPr>
          <p:cNvSpPr txBox="1">
            <a:spLocks/>
          </p:cNvSpPr>
          <p:nvPr userDrawn="1"/>
        </p:nvSpPr>
        <p:spPr>
          <a:xfrm>
            <a:off x="9144000" y="2518818"/>
            <a:ext cx="7886700" cy="18166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Neue Light" panose="02000403000000020004" pitchFamily="2" charset="0"/>
                <a:ea typeface="Helvetica Neue Light" panose="02000403000000020004"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i="1" dirty="0"/>
              <a:t>Knight Chair in Journalism Innovation</a:t>
            </a:r>
          </a:p>
          <a:p>
            <a:pPr marL="0" indent="0">
              <a:buNone/>
            </a:pPr>
            <a:r>
              <a:rPr lang="en-US" dirty="0"/>
              <a:t>216 Reynolds Journalism Institute</a:t>
            </a:r>
          </a:p>
          <a:p>
            <a:pPr marL="0" indent="0">
              <a:buNone/>
            </a:pPr>
            <a:r>
              <a:rPr lang="en-US" dirty="0" err="1"/>
              <a:t>Dkiesow@Missouri.edu</a:t>
            </a:r>
            <a:endParaRPr lang="en-US" dirty="0"/>
          </a:p>
        </p:txBody>
      </p:sp>
      <p:pic>
        <p:nvPicPr>
          <p:cNvPr id="11" name="Picture 10" descr="A yellow and black logo&#10;&#10;AI-generated content may be incorrect.">
            <a:extLst>
              <a:ext uri="{FF2B5EF4-FFF2-40B4-BE49-F238E27FC236}">
                <a16:creationId xmlns:a16="http://schemas.microsoft.com/office/drawing/2014/main" id="{85788947-B0FC-7E26-B746-A54BF4A3F380}"/>
              </a:ext>
            </a:extLst>
          </p:cNvPr>
          <p:cNvPicPr>
            <a:picLocks noChangeAspect="1"/>
          </p:cNvPicPr>
          <p:nvPr userDrawn="1"/>
        </p:nvPicPr>
        <p:blipFill>
          <a:blip r:embed="rId3"/>
          <a:stretch>
            <a:fillRect/>
          </a:stretch>
        </p:blipFill>
        <p:spPr>
          <a:xfrm>
            <a:off x="2132046" y="1817586"/>
            <a:ext cx="5887616" cy="2038587"/>
          </a:xfrm>
          <a:prstGeom prst="rect">
            <a:avLst/>
          </a:prstGeom>
        </p:spPr>
      </p:pic>
    </p:spTree>
    <p:extLst>
      <p:ext uri="{BB962C8B-B14F-4D97-AF65-F5344CB8AC3E}">
        <p14:creationId xmlns:p14="http://schemas.microsoft.com/office/powerpoint/2010/main" val="456793172"/>
      </p:ext>
    </p:extLst>
  </p:cSld>
  <p:clrMap bg1="lt1" tx1="dk1" bg2="lt2" tx2="dk2" accent1="accent1" accent2="accent2" accent3="accent3" accent4="accent4" accent5="accent5" accent6="accent6" hlink="hlink" folHlink="folHlink"/>
  <p:sldLayoutIdLst>
    <p:sldLayoutId id="214748371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Content Placeholder 1"/>
          <p:cNvSpPr>
            <a:spLocks noGrp="1"/>
          </p:cNvSpPr>
          <p:nvPr>
            <p:ph idx="10" sz="quarter"/>
          </p:nvPr>
        </p:nvSpPr>
        <p:spPr/>
        <p:txBody>
          <a:bodyPr/>
          <a:lstStyle/>
          <a:p/>
        </p:txBody>
      </p:sp>
      <p:sp>
        <p:nvSpPr>
          <p:cNvPr id="3" name="Text Placeholder 2"/>
          <p:cNvSpPr>
            <a:spLocks noGrp="1"/>
          </p:cNvSpPr>
          <p:nvPr>
            <p:ph type="body" idx="11" sz="quarter"/>
          </p:nvPr>
        </p:nvSpPr>
        <p:spPr/>
        <p:txBody>
          <a:bodyPr/>
          <a:lstStyle/>
          <a:p/>
        </p:txBody>
      </p:sp>
      <p:sp>
        <p:nvSpPr>
          <p:cNvPr id="4" name="Text Placeholder 3"/>
          <p:cNvSpPr>
            <a:spLocks noGrp="1"/>
          </p:cNvSpPr>
          <p:nvPr>
            <p:ph type="body" idx="12" sz="quarter"/>
          </p:nvPr>
        </p:nvSpPr>
        <p:spPr/>
        <p:txBody>
          <a:bodyPr/>
          <a:lstStyle/>
          <a:p>
            <a:r>
              <a:t>GLOBAL VARIABLES (available throughout entire file)</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Wednesday Guest Speakers TK</a:t>
            </a:r>
          </a:p>
        </p:txBody>
      </p:sp>
      <p:sp>
        <p:nvSpPr>
          <p:cNvPr id="3" name="Content Placeholder 2"/>
          <p:cNvSpPr>
            <a:spLocks noGrp="1"/>
          </p:cNvSpPr>
          <p:nvPr>
            <p:ph idx="1"/>
          </p:nvPr>
        </p:nvSpPr>
        <p:spPr/>
        <p:txBody>
          <a:bodyPr/>
          <a:lstStyle/>
          <a:p>
            <a:pPr/>
            <a:r>
              <a:t>One</a:t>
            </a:r>
          </a:p>
          <a:p>
            <a:pPr/>
            <a:r>
              <a:t>Two</a:t>
            </a:r>
          </a:p>
          <a:p>
            <a:pPr/>
            <a:r>
              <a:t>Three</a:t>
            </a:r>
          </a:p>
          <a:p>
            <a:pPr/>
            <a:r>
              <a:t>Four</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Wednesday Guest Speakers</a:t>
            </a:r>
          </a:p>
        </p:txBody>
      </p:sp>
      <p:sp>
        <p:nvSpPr>
          <p:cNvPr id="3" name="Content Placeholder 2"/>
          <p:cNvSpPr>
            <a:spLocks noGrp="1"/>
          </p:cNvSpPr>
          <p:nvPr>
            <p:ph idx="1"/>
          </p:nvPr>
        </p:nvSpPr>
        <p:spPr/>
        <p:txBody>
          <a:bodyPr/>
          <a:lstStyle/>
          <a:p>
            <a:r>
              <a:t>Usually on Zoom - attend from anywhere - but be prepared to ask questions</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Wednesday Guest Speakers</a:t>
            </a:r>
          </a:p>
        </p:txBody>
      </p:sp>
      <p:sp>
        <p:nvSpPr>
          <p:cNvPr id="3" name="Content Placeholder 2"/>
          <p:cNvSpPr>
            <a:spLocks noGrp="1"/>
          </p:cNvSpPr>
          <p:nvPr>
            <p:ph idx="1"/>
          </p:nvPr>
        </p:nvSpPr>
        <p:spPr/>
        <p:txBody>
          <a:bodyPr/>
          <a:lstStyle/>
          <a:p>
            <a:pPr/>
            <a:r>
              <a:t>Their Mizzou experience</a:t>
            </a:r>
          </a:p>
          <a:p>
            <a:pPr/>
            <a:r>
              <a:t>Career path since then</a:t>
            </a:r>
          </a:p>
          <a:p>
            <a:pPr/>
            <a:r>
              <a:t>Current jobs</a:t>
            </a:r>
          </a:p>
          <a:p>
            <a:pPr/>
            <a:r>
              <a:t>Answer your questions</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Grades</a:t>
            </a:r>
          </a:p>
        </p:txBody>
      </p:sp>
      <p:sp>
        <p:nvSpPr>
          <p:cNvPr id="3" name="Content Placeholder 2"/>
          <p:cNvSpPr>
            <a:spLocks noGrp="1"/>
          </p:cNvSpPr>
          <p:nvPr>
            <p:ph idx="1"/>
          </p:nvPr>
        </p:nvSpPr>
        <p:spPr/>
        <p:txBody>
          <a:bodyPr/>
          <a:lstStyle/>
          <a:p>
            <a:pPr/>
            <a:r>
              <a:t>Four Quizzes = 50%</a:t>
            </a:r>
          </a:p>
          <a:p>
            <a:pPr/>
            <a:r>
              <a:t>Final Report = 30%</a:t>
            </a:r>
          </a:p>
          <a:p>
            <a:pPr/>
            <a:r>
              <a:t>Drafts = 10%</a:t>
            </a:r>
          </a:p>
          <a:p>
            <a:pPr/>
            <a:r>
              <a:t>Attendance = 5%</a:t>
            </a:r>
          </a:p>
          <a:p>
            <a:pPr/>
            <a:r>
              <a:t>Guest Questions = 5%</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No class</a:t>
            </a:r>
          </a:p>
        </p:txBody>
      </p:sp>
      <p:sp>
        <p:nvSpPr>
          <p:cNvPr id="3" name="Content Placeholder 2"/>
          <p:cNvSpPr>
            <a:spLocks noGrp="1"/>
          </p:cNvSpPr>
          <p:nvPr>
            <p:ph idx="1"/>
          </p:nvPr>
        </p:nvSpPr>
        <p:spPr/>
        <p:txBody>
          <a:bodyPr/>
          <a:lstStyle/>
          <a:p>
            <a:pPr/>
            <a:r>
              <a:t>First column item 1</a:t>
            </a:r>
          </a:p>
          <a:p>
            <a:pPr/>
            <a:r>
              <a:t>First column item 2</a:t>
            </a:r>
          </a:p>
          <a:p>
            <a:pPr/>
            <a:r>
              <a:t>First column item 3</a:t>
            </a:r>
          </a:p>
          <a:p>
            <a:pPr/>
            <a:r>
              <a:t>Second column item 1</a:t>
            </a:r>
          </a:p>
          <a:p>
            <a:pPr/>
            <a:r>
              <a:t>Second column item 2</a:t>
            </a:r>
          </a:p>
          <a:p>
            <a:pPr/>
            <a:r>
              <a:t>Second column item 3</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The class discusses</a:t>
            </a:r>
          </a:p>
        </p:txBody>
      </p:sp>
      <p:sp>
        <p:nvSpPr>
          <p:cNvPr id="3" name="Content Placeholder 2"/>
          <p:cNvSpPr>
            <a:spLocks noGrp="1"/>
          </p:cNvSpPr>
          <p:nvPr>
            <p:ph idx="1"/>
          </p:nvPr>
        </p:nvSpPr>
        <p:spPr/>
        <p:txBody>
          <a:bodyPr/>
          <a:lstStyle/>
          <a:p>
            <a:pPr/>
            <a:r>
              <a:t>Journalism</a:t>
            </a:r>
          </a:p>
          <a:p>
            <a:pPr/>
            <a:r>
              <a:t>Business</a:t>
            </a:r>
          </a:p>
          <a:p>
            <a:pPr/>
            <a:r>
              <a:t>Marketing</a:t>
            </a:r>
          </a:p>
          <a:p>
            <a:pPr/>
            <a:r>
              <a:t>Management</a:t>
            </a:r>
          </a:p>
          <a:p>
            <a:pPr/>
            <a:r>
              <a:t>Psychology</a:t>
            </a:r>
          </a:p>
          <a:p>
            <a:pPr/>
            <a:r>
              <a:t>Economics</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0" sz="quarter"/>
          </p:nvPr>
        </p:nvSpPr>
        <p:spPr/>
        <p:txBody>
          <a:bodyPr/>
          <a:lstStyle/>
          <a:p>
            <a:r>
              <a:t>Most problems worth solving require us to cross boundaries within the organization, across diverse expertise, different understandings, and sometimes conflicting goals and incentives.</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Journalist’s Creed</a:t>
            </a:r>
          </a:p>
        </p:txBody>
      </p:sp>
      <p:sp>
        <p:nvSpPr>
          <p:cNvPr id="3" name="Content Placeholder 2"/>
          <p:cNvSpPr>
            <a:spLocks noGrp="1"/>
          </p:cNvSpPr>
          <p:nvPr>
            <p:ph idx="1"/>
          </p:nvPr>
        </p:nvSpPr>
        <p:spPr/>
        <p:txBody>
          <a:bodyPr/>
          <a:lstStyle/>
          <a:p>
            <a:r>
              <a:t>I believe that the public journal is a public trust; that all connected with it are, to the full measure of their responsibility, trustees for the public; that acceptance of a lesser service than the public service is betrayal of this trust </a:t>
            </a:r>
            <a:br/>
            <a:br/>
            <a:r>
              <a:t>I believe that clear thinking and clear statement, accuracy and fairness are fundamental to good journalism.  </a:t>
            </a:r>
            <a:br/>
            <a:br/>
            <a:r>
              <a:t>I believe that advertising, news and editorial columns should alike serve the best interests of readers; that a single standard of helpful truth and cleanness should prevail for all; that the supreme test of good journalism is the measure of its public service.</a:t>
            </a: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0" sz="quarter"/>
          </p:nvPr>
        </p:nvSpPr>
        <p:spPr/>
        <p:txBody>
          <a:bodyPr/>
          <a:lstStyle/>
          <a:p>
            <a:r>
              <a:t>Digital has knocked down the wall between editorial and business - we need journalists to renegotiate and rebuild those norms.</a:t>
            </a: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News needs journalists who…</a:t>
            </a:r>
          </a:p>
        </p:txBody>
      </p:sp>
      <p:sp>
        <p:nvSpPr>
          <p:cNvPr id="3" name="Content Placeholder 2"/>
          <p:cNvSpPr>
            <a:spLocks noGrp="1"/>
          </p:cNvSpPr>
          <p:nvPr>
            <p:ph idx="1"/>
          </p:nvPr>
        </p:nvSpPr>
        <p:spPr/>
        <p:txBody>
          <a:bodyPr/>
          <a:lstStyle/>
          <a:p>
            <a:pPr/>
            <a:r>
              <a:t>Understand the business</a:t>
            </a:r>
          </a:p>
          <a:p>
            <a:pPr/>
            <a:r>
              <a:t>Understand audience needs</a:t>
            </a:r>
          </a:p>
          <a:p>
            <a:pPr/>
            <a:r>
              <a:t>Can uphold editorial values and ethics</a:t>
            </a:r>
          </a:p>
          <a:p>
            <a:pPr/>
            <a:r>
              <a:t>Can lead</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 Placeholder 1"/>
          <p:cNvSpPr>
            <a:spLocks noGrp="1"/>
          </p:cNvSpPr>
          <p:nvPr>
            <p:ph type="body" idx="10" sz="quarter"/>
          </p:nvPr>
        </p:nvSpPr>
        <p:spPr/>
        <p:txBody>
          <a:bodyPr/>
          <a:lstStyle/>
          <a:p>
            <a:r>
              <a:t>"When a 14 year old kid can blow up your business in his spare time, not because he hates you but because he loves you, then you got a problem."</a:t>
            </a:r>
          </a:p>
          <a:p>
            <a:br/>
            <a:pPr>
              <a:defRPr i="1"/>
            </a:pPr>
            <a:r>
              <a:t>— Clay Shirkey, 2008</a:t>
            </a: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What is News Product Management?</a:t>
            </a:r>
          </a:p>
        </p:txBody>
      </p:sp>
      <p:sp>
        <p:nvSpPr>
          <p:cNvPr id="3" name="Content Placeholder 2"/>
          <p:cNvSpPr>
            <a:spLocks noGrp="1"/>
          </p:cNvSpPr>
          <p:nvPr>
            <p:ph idx="1"/>
          </p:nvPr>
        </p:nvSpPr>
        <p:spPr/>
        <p:txBody>
          <a:bodyPr/>
          <a:lstStyle/>
          <a:p>
            <a:pPr/>
            <a:r>
              <a:t>It can be a job title</a:t>
            </a: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3" name="Title 2"/>
          <p:cNvSpPr>
            <a:spLocks noGrp="1"/>
          </p:cNvSpPr>
          <p:nvPr>
            <p:ph type="title"/>
          </p:nvPr>
        </p:nvSpPr>
        <p:spPr/>
        <p:txBody>
          <a:bodyPr/>
          <a:lstStyle/>
          <a:p>
            <a:r>
              <a:t>External resources</a:t>
            </a:r>
          </a:p>
        </p:txBody>
      </p:sp>
      <p:pic>
        <p:nvPicPr>
          <p:cNvPr id="4" name="Picture 3" descr="NPA-ABCs.png"/>
          <p:cNvPicPr>
            <a:picLocks noChangeAspect="1"/>
          </p:cNvPicPr>
          <p:nvPr/>
        </p:nvPicPr>
        <p:blipFill>
          <a:blip r:embed="rId2"/>
          <a:stretch>
            <a:fillRect/>
          </a:stretch>
        </p:blipFill>
        <p:spPr>
          <a:xfrm>
            <a:off x="9591449" y="3021111"/>
            <a:ext cx="7722516" cy="5516082"/>
          </a:xfrm>
          <a:prstGeom prst="rect">
            <a:avLst/>
          </a:prstGeom>
        </p:spPr>
      </p:pic>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It asks how journalism can:</a:t>
            </a:r>
          </a:p>
        </p:txBody>
      </p:sp>
      <p:sp>
        <p:nvSpPr>
          <p:cNvPr id="3" name="Content Placeholder 2"/>
          <p:cNvSpPr>
            <a:spLocks noGrp="1"/>
          </p:cNvSpPr>
          <p:nvPr>
            <p:ph idx="1"/>
          </p:nvPr>
        </p:nvSpPr>
        <p:spPr/>
        <p:txBody>
          <a:bodyPr/>
          <a:lstStyle/>
          <a:p>
            <a:pPr/>
            <a:r>
              <a:t>Serve our communities better</a:t>
            </a:r>
          </a:p>
          <a:p>
            <a:pPr/>
            <a:r>
              <a:t>Build sustainable organizations</a:t>
            </a:r>
          </a:p>
          <a:p>
            <a:pPr/>
            <a:r>
              <a:t>Build healthy organizations</a:t>
            </a: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3" name="Title 2"/>
          <p:cNvSpPr>
            <a:spLocks noGrp="1"/>
          </p:cNvSpPr>
          <p:nvPr>
            <p:ph type="title"/>
          </p:nvPr>
        </p:nvSpPr>
        <p:spPr/>
        <p:txBody>
          <a:bodyPr/>
          <a:lstStyle/>
          <a:p>
            <a:r>
              <a:t>Human-Centered Design</a:t>
            </a:r>
          </a:p>
        </p:txBody>
      </p:sp>
      <p:pic>
        <p:nvPicPr>
          <p:cNvPr id="4" name="Picture 3" descr="venn.png"/>
          <p:cNvPicPr>
            <a:picLocks noChangeAspect="1"/>
          </p:cNvPicPr>
          <p:nvPr/>
        </p:nvPicPr>
        <p:blipFill>
          <a:blip r:embed="rId2"/>
          <a:stretch>
            <a:fillRect/>
          </a:stretch>
        </p:blipFill>
        <p:spPr>
          <a:xfrm>
            <a:off x="9591449" y="2012914"/>
            <a:ext cx="7722516" cy="7532476"/>
          </a:xfrm>
          <a:prstGeom prst="rect">
            <a:avLst/>
          </a:prstGeom>
        </p:spPr>
      </p:pic>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Defining questions</a:t>
            </a:r>
          </a:p>
        </p:txBody>
      </p:sp>
      <p:sp>
        <p:nvSpPr>
          <p:cNvPr id="3" name="Content Placeholder 2"/>
          <p:cNvSpPr>
            <a:spLocks noGrp="1"/>
          </p:cNvSpPr>
          <p:nvPr>
            <p:ph idx="1"/>
          </p:nvPr>
        </p:nvSpPr>
        <p:spPr/>
        <p:txBody>
          <a:bodyPr/>
          <a:lstStyle/>
          <a:p>
            <a:r>
              <a:t>(needs image)</a:t>
            </a: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Buile Measure Learn</a:t>
            </a:r>
          </a:p>
        </p:txBody>
      </p:sp>
      <p:sp>
        <p:nvSpPr>
          <p:cNvPr id="3" name="Content Placeholder 2"/>
          <p:cNvSpPr>
            <a:spLocks noGrp="1"/>
          </p:cNvSpPr>
          <p:nvPr>
            <p:ph idx="1"/>
          </p:nvPr>
        </p:nvSpPr>
        <p:spPr/>
        <p:txBody>
          <a:bodyPr/>
          <a:lstStyle/>
          <a:p>
            <a:r>
              <a:t>Needs image</a:t>
            </a: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Social and Audience Strategy</a:t>
            </a:r>
          </a:p>
        </p:txBody>
      </p:sp>
      <p:sp>
        <p:nvSpPr>
          <p:cNvPr id="3" name="Content Placeholder 2"/>
          <p:cNvSpPr>
            <a:spLocks noGrp="1"/>
          </p:cNvSpPr>
          <p:nvPr>
            <p:ph idx="1"/>
          </p:nvPr>
        </p:nvSpPr>
        <p:spPr/>
        <p:txBody>
          <a:bodyPr/>
          <a:lstStyle/>
          <a:p>
            <a:r>
              <a:t>Needs two column</a:t>
            </a: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Social and Audience Strategy</a:t>
            </a:r>
          </a:p>
        </p:txBody>
      </p:sp>
      <p:sp>
        <p:nvSpPr>
          <p:cNvPr id="3" name="Content Placeholder 2"/>
          <p:cNvSpPr>
            <a:spLocks noGrp="1"/>
          </p:cNvSpPr>
          <p:nvPr>
            <p:ph idx="1"/>
          </p:nvPr>
        </p:nvSpPr>
        <p:spPr/>
        <p:txBody>
          <a:bodyPr/>
          <a:lstStyle/>
          <a:p>
            <a:r>
              <a:t>Students will learn to apply critical thinking at the intersection of journalism, technology and audience needs. You will learn and practice audience engagement tactics on social media platforms and research and develop organizational strategy by understanding how different digital channels: web, app, email, or podcast can be used to support community information needs and support a sustainable business. You will learn methods of news innovation to align organizational and community efforts in support of quality journalism.</a:t>
            </a:r>
            <a:br/>
            <a:br/>
            <a:r>
              <a:t>Relevant job titles: Digital media producer, news product manager, editor, director of audience growth, audience development project manager, social media editor, audience engagement producer, product operations manager, director of product, strategist, UX researcher, analytics &amp; insights editor, head of strategy</a:t>
            </a: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The Mission of News</a:t>
            </a:r>
          </a:p>
        </p:txBody>
      </p:sp>
      <p:sp>
        <p:nvSpPr>
          <p:cNvPr id="3" name="Content Placeholder 2"/>
          <p:cNvSpPr>
            <a:spLocks noGrp="1"/>
          </p:cNvSpPr>
          <p:nvPr>
            <p:ph idx="1"/>
          </p:nvPr>
        </p:nvSpPr>
        <p:spPr/>
        <p:txBody>
          <a:bodyPr/>
          <a:lstStyle/>
          <a:p>
            <a:pPr/>
            <a:r>
              <a:t>Help a community to understand itself</a:t>
            </a:r>
          </a:p>
          <a:p>
            <a:pPr/>
            <a:r>
              <a:t>Inform discussions and decisions that favor a healthy civic life</a:t>
            </a:r>
          </a:p>
          <a:p>
            <a:pPr/>
            <a:r>
              <a:t>Enabled by a wall between business and editorial</a:t>
            </a:r>
          </a:p>
          <a:p>
            <a:pPr/>
            <a:r>
              <a:t>But, the digital economy knocks down the wall</a:t>
            </a: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a:r>
              <a:t>Information used to be expensive to distribute.</a:t>
            </a:r>
            <a:br/>
            <a:r>
              <a:t>Then came the Web.</a:t>
            </a:r>
            <a:br/>
            <a:r>
              <a:t>Information used to be expensive to access.</a:t>
            </a:r>
            <a:br/>
            <a:r>
              <a:t>Then came mobile.</a:t>
            </a:r>
            <a:br/>
            <a:r>
              <a:t>Information used to be expensive to produce.</a:t>
            </a:r>
            <a:br/>
            <a:r>
              <a:t>Then came AI.</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Brief Introductions</a:t>
            </a:r>
          </a:p>
        </p:txBody>
      </p:sp>
      <p:sp>
        <p:nvSpPr>
          <p:cNvPr id="3" name="Content Placeholder 2"/>
          <p:cNvSpPr>
            <a:spLocks noGrp="1"/>
          </p:cNvSpPr>
          <p:nvPr>
            <p:ph idx="1"/>
          </p:nvPr>
        </p:nvSpPr>
        <p:spPr/>
        <p:txBody>
          <a:bodyPr/>
          <a:lstStyle/>
          <a:p>
            <a:pPr/>
            <a:r>
              <a:t>Name</a:t>
            </a:r>
          </a:p>
          <a:p>
            <a:pPr/>
            <a:r>
              <a:t>Hometown</a:t>
            </a:r>
          </a:p>
          <a:p>
            <a:pPr/>
            <a:r>
              <a:t>Area of study / interest</a:t>
            </a:r>
          </a:p>
          <a:p>
            <a:pPr/>
            <a:r>
              <a:t>Anything specific you expect from this class?</a:t>
            </a:r>
          </a:p>
        </p:txBody>
      </p:sp>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Jobs to be Done</a:t>
            </a:r>
          </a:p>
        </p:txBody>
      </p:sp>
      <p:sp>
        <p:nvSpPr>
          <p:cNvPr id="3" name="Content Placeholder 2"/>
          <p:cNvSpPr>
            <a:spLocks noGrp="1"/>
          </p:cNvSpPr>
          <p:nvPr>
            <p:ph idx="1"/>
          </p:nvPr>
        </p:nvSpPr>
        <p:spPr/>
        <p:txBody>
          <a:bodyPr/>
          <a:lstStyle/>
          <a:p>
            <a:pPr/>
            <a:r>
              <a:t>Make me smarter</a:t>
            </a:r>
          </a:p>
          <a:p>
            <a:pPr/>
            <a:r>
              <a:t>Give me something to talk about</a:t>
            </a:r>
          </a:p>
          <a:p>
            <a:pPr/>
            <a:r>
              <a:t>Look out for my interests</a:t>
            </a:r>
          </a:p>
          <a:p>
            <a:pPr/>
            <a:r>
              <a:t>Entertain me</a:t>
            </a:r>
          </a:p>
          <a:p>
            <a:pPr/>
            <a:r>
              <a:t>Guide me</a:t>
            </a:r>
          </a:p>
          <a:p>
            <a:pPr/>
            <a:r>
              <a:t>Save me money</a:t>
            </a: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That means</a:t>
            </a:r>
          </a:p>
        </p:txBody>
      </p:sp>
      <p:sp>
        <p:nvSpPr>
          <p:cNvPr id="3" name="Content Placeholder 2"/>
          <p:cNvSpPr>
            <a:spLocks noGrp="1"/>
          </p:cNvSpPr>
          <p:nvPr>
            <p:ph idx="1"/>
          </p:nvPr>
        </p:nvSpPr>
        <p:spPr/>
        <p:txBody>
          <a:bodyPr/>
          <a:lstStyle/>
          <a:p>
            <a:pPr/>
            <a:r>
              <a:t>Understanding community information needs</a:t>
            </a:r>
          </a:p>
          <a:p>
            <a:pPr/>
            <a:r>
              <a:t>Assessing and improving organizational skills and capacity</a:t>
            </a:r>
          </a:p>
          <a:p>
            <a:pPr/>
            <a:r>
              <a:t>Strategic design of coverage, products and services for sustainability</a:t>
            </a:r>
          </a:p>
          <a:p>
            <a:pPr/>
            <a:r>
              <a:t>Managing the people and processes involved</a:t>
            </a:r>
          </a:p>
          <a:p>
            <a:pPr/>
            <a:r>
              <a:t>Reducing risk in decisions</a:t>
            </a:r>
          </a:p>
          <a:p>
            <a:pPr/>
            <a:r>
              <a:t>Connecting mission - vision - strategy - tactics</a:t>
            </a: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Damon Kiesow </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semester</a:t>
            </a:r>
          </a:p>
        </p:txBody>
      </p:sp>
      <p:sp>
        <p:nvSpPr>
          <p:cNvPr id="3" name="Content Placeholder 2"/>
          <p:cNvSpPr>
            <a:spLocks noGrp="1"/>
          </p:cNvSpPr>
          <p:nvPr>
            <p:ph idx="1"/>
          </p:nvPr>
        </p:nvSpPr>
        <p:spPr/>
        <p:txBody>
          <a:bodyPr/>
          <a:lstStyle/>
          <a:p>
            <a:pPr/>
            <a:r>
              <a:t>Reading about the business of news</a:t>
            </a:r>
          </a:p>
          <a:p>
            <a:pPr/>
            <a:r>
              <a:t>Discussing strategies and solutions</a:t>
            </a:r>
          </a:p>
          <a:p>
            <a:pPr/>
            <a:r>
              <a:t>Brief case studies</a:t>
            </a:r>
          </a:p>
          <a:p>
            <a:pPr/>
            <a:r>
              <a:t>Guest visits from alumni for Q &amp; A</a:t>
            </a:r>
          </a:p>
          <a:p>
            <a:pPr/>
            <a:r>
              <a:t>Four unit-ending quizzes</a:t>
            </a:r>
          </a:p>
          <a:p>
            <a:pPr/>
            <a:r>
              <a:t>Writing a short research paper on ‘the future of news’</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Our Textbook</a:t>
            </a:r>
          </a:p>
        </p:txBody>
      </p:sp>
      <p:pic>
        <p:nvPicPr>
          <p:cNvPr id="3" name="Picture 2" descr="cover.png"/>
          <p:cNvPicPr>
            <a:picLocks noChangeAspect="1"/>
          </p:cNvPicPr>
          <p:nvPr/>
        </p:nvPicPr>
        <p:blipFill>
          <a:blip r:embed="rId2"/>
          <a:stretch>
            <a:fillRect/>
          </a:stretch>
        </p:blipFill>
        <p:spPr>
          <a:xfrm>
            <a:off x="10833191" y="1929818"/>
            <a:ext cx="5689417" cy="8357182"/>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Final Paper</a:t>
            </a:r>
          </a:p>
        </p:txBody>
      </p:sp>
      <p:sp>
        <p:nvSpPr>
          <p:cNvPr id="3" name="Content Placeholder 2"/>
          <p:cNvSpPr>
            <a:spLocks noGrp="1"/>
          </p:cNvSpPr>
          <p:nvPr>
            <p:ph idx="1"/>
          </p:nvPr>
        </p:nvSpPr>
        <p:spPr/>
        <p:txBody>
          <a:bodyPr/>
          <a:lstStyle/>
          <a:p>
            <a:pPr/>
            <a:r>
              <a:t>A case study of a news organization that is succeeding</a:t>
            </a:r>
          </a:p>
          <a:p>
            <a:pPr/>
            <a:r>
              <a:t>Interviews with news professionals with a specific focus</a:t>
            </a:r>
          </a:p>
          <a:p>
            <a:pPr/>
            <a:r>
              <a:t>An analysis of a product like AI in relation to news</a:t>
            </a:r>
          </a:p>
          <a:p>
            <a:pPr/>
            <a:r>
              <a:t>A study of themes such as engagement journalism, news product management, civic journalism, etc.</a:t>
            </a:r>
          </a:p>
          <a:p>
            <a:pPr/>
            <a:r>
              <a:t>A more academic study of a specific strategy or challenge</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Unit Quizzes</a:t>
            </a:r>
          </a:p>
        </p:txBody>
      </p:sp>
      <p:sp>
        <p:nvSpPr>
          <p:cNvPr id="3" name="Content Placeholder 2"/>
          <p:cNvSpPr>
            <a:spLocks noGrp="1"/>
          </p:cNvSpPr>
          <p:nvPr>
            <p:ph idx="1"/>
          </p:nvPr>
        </p:nvSpPr>
        <p:spPr/>
        <p:txBody>
          <a:bodyPr/>
          <a:lstStyle/>
          <a:p>
            <a:pPr/>
            <a:r>
              <a:t>Take-home</a:t>
            </a:r>
          </a:p>
          <a:p>
            <a:pPr/>
            <a:r>
              <a:t>Questions from the book</a:t>
            </a:r>
          </a:p>
          <a:p>
            <a:pPr/>
            <a:r>
              <a:t>Questions from web readings</a:t>
            </a:r>
          </a:p>
          <a:p>
            <a:pPr/>
            <a:r>
              <a:t>Questions from key points in class discussion</a:t>
            </a:r>
          </a:p>
          <a:p>
            <a:pPr/>
            <a:r>
              <a:t>Mostly multiple choice or short answer</a:t>
            </a:r>
          </a:p>
          <a:p>
            <a:pPr/>
            <a:r>
              <a:t>Two 500-word essay answers</a:t>
            </a:r>
          </a:p>
          <a:p>
            <a:pPr/>
            <a:r>
              <a:t>Two hours, Open book</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Unit Quizzes</a:t>
            </a:r>
          </a:p>
        </p:txBody>
      </p:sp>
      <p:sp>
        <p:nvSpPr>
          <p:cNvPr id="3" name="Content Placeholder 2"/>
          <p:cNvSpPr>
            <a:spLocks noGrp="1"/>
          </p:cNvSpPr>
          <p:nvPr>
            <p:ph idx="1"/>
          </p:nvPr>
        </p:nvSpPr>
        <p:spPr/>
        <p:txBody>
          <a:bodyPr/>
          <a:lstStyle/>
          <a:p>
            <a:pPr/>
            <a:r>
              <a:t>Quiz FOUR Week 15 Chapters 9-11</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Attendance</a:t>
            </a:r>
          </a:p>
        </p:txBody>
      </p:sp>
      <p:sp>
        <p:nvSpPr>
          <p:cNvPr id="3" name="Content Placeholder 2"/>
          <p:cNvSpPr>
            <a:spLocks noGrp="1"/>
          </p:cNvSpPr>
          <p:nvPr>
            <p:ph idx="1"/>
          </p:nvPr>
        </p:nvSpPr>
        <p:spPr/>
        <p:txBody>
          <a:bodyPr/>
          <a:lstStyle/>
          <a:p>
            <a:pPr/>
            <a:r>
              <a:t>Everyone is busy but absences hurt class discussion</a:t>
            </a:r>
          </a:p>
          <a:p>
            <a:pPr/>
            <a:r>
              <a:t>Points are to reward consistency</a:t>
            </a:r>
          </a:p>
        </p:txBody>
      </p:sp>
    </p:spTree>
  </p:cSld>
  <p:clrMapOvr>
    <a:masterClrMapping/>
  </p:clrMapOvr>
</p:sld>
</file>

<file path=ppt/theme/theme1.xml><?xml version="1.0" encoding="utf-8"?>
<a:theme xmlns:a="http://schemas.openxmlformats.org/drawingml/2006/main" name="J4734 White Parent">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4734_template" id="{80AA9219-0193-F948-B358-D81F8836EBCF}" vid="{10E7CF1B-ED26-134F-93E7-E31DED448E22}"/>
    </a:ext>
  </a:extLst>
</a:theme>
</file>

<file path=ppt/theme/theme2.xml><?xml version="1.0" encoding="utf-8"?>
<a:theme xmlns:a="http://schemas.openxmlformats.org/drawingml/2006/main" name="J4734 Gold Parent">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4734_template" id="{80AA9219-0193-F948-B358-D81F8836EBCF}" vid="{D4C0FB7B-41CB-6F42-B7C2-666DEE84DA52}"/>
    </a:ext>
  </a:extLst>
</a:theme>
</file>

<file path=ppt/theme/theme3.xml><?xml version="1.0" encoding="utf-8"?>
<a:theme xmlns:a="http://schemas.openxmlformats.org/drawingml/2006/main" name="Close_Master">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4734_template" id="{80AA9219-0193-F948-B358-D81F8836EBCF}" vid="{D65C8B33-6EFF-CB44-B45D-31983F2680C3}"/>
    </a:ext>
  </a:extLst>
</a:theme>
</file>

<file path=ppt/theme/theme4.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4734_template" id="{80AA9219-0193-F948-B358-D81F8836EBCF}" vid="{3A16C81D-3425-5249-8369-B53AA873CA1F}"/>
    </a:ext>
  </a:extLst>
</a:theme>
</file>

<file path=docProps/app.xml><?xml version="1.0" encoding="utf-8"?>
<Properties xmlns="http://schemas.openxmlformats.org/officeDocument/2006/extended-properties" xmlns:vt="http://schemas.openxmlformats.org/officeDocument/2006/docPropsVTypes">
  <Template/>
  <TotalTime>105</TotalTime>
  <Words>0</Words>
  <Application>Microsoft Macintosh PowerPoint</Application>
  <PresentationFormat>Custom</PresentationFormat>
  <Paragraphs>0</Paragraphs>
  <Slides>0</Slides>
  <Notes>0</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0</vt:i4>
      </vt:variant>
    </vt:vector>
  </HeadingPairs>
  <TitlesOfParts>
    <vt:vector size="11" baseType="lpstr">
      <vt:lpstr>Aptos</vt:lpstr>
      <vt:lpstr>Arial</vt:lpstr>
      <vt:lpstr>Helvetica Neue</vt:lpstr>
      <vt:lpstr>Helvetica Neue Condensed Black</vt:lpstr>
      <vt:lpstr>Helvetica Neue Light</vt:lpstr>
      <vt:lpstr>Helvetica Neue Medium</vt:lpstr>
      <vt:lpstr>Helvetica Neue Thin</vt:lpstr>
      <vt:lpstr>J4734 White Parent</vt:lpstr>
      <vt:lpstr>J4734 Gold Parent</vt:lpstr>
      <vt:lpstr>Close_Master</vt:lpstr>
      <vt:lpstr>Custom Design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Kiesow, Damon</dc:creator>
  <cp:lastModifiedBy>Kiesow, Damon</cp:lastModifiedBy>
  <cp:revision>14</cp:revision>
  <dcterms:created xsi:type="dcterms:W3CDTF">2025-12-29T04:25:35Z</dcterms:created>
  <dcterms:modified xsi:type="dcterms:W3CDTF">2025-12-29T17:49:54Z</dcterms:modified>
</cp:coreProperties>
</file>

<file path=docProps/thumbnail.jpeg>
</file>